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F41"/>
    <a:srgbClr val="9BD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FCE8A-47AA-4530-884A-EB91C124C62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F0CCB6D-F142-4B04-B3F9-1338F595A1A5}">
      <dgm:prSet phldrT="[Text]" custT="1"/>
      <dgm:spPr/>
      <dgm:t>
        <a:bodyPr/>
        <a:lstStyle/>
        <a:p>
          <a:r>
            <a:rPr lang="en-GB" sz="1600" b="1" dirty="0" smtClean="0"/>
            <a:t>NISRA  - Central Survey Unit</a:t>
          </a:r>
          <a:endParaRPr lang="en-GB" sz="1600" b="1" dirty="0"/>
        </a:p>
      </dgm:t>
    </dgm:pt>
    <dgm:pt modelId="{13CF0C04-1BC9-4D81-B341-9BCF31E8EE1F}" type="parTrans" cxnId="{DB66B60F-91FC-470D-90E8-F8BAA841998F}">
      <dgm:prSet/>
      <dgm:spPr/>
      <dgm:t>
        <a:bodyPr/>
        <a:lstStyle/>
        <a:p>
          <a:endParaRPr lang="en-GB"/>
        </a:p>
      </dgm:t>
    </dgm:pt>
    <dgm:pt modelId="{45C64B14-E1D6-452E-BD14-08A58072BFF2}" type="sibTrans" cxnId="{DB66B60F-91FC-470D-90E8-F8BAA841998F}">
      <dgm:prSet/>
      <dgm:spPr/>
      <dgm:t>
        <a:bodyPr/>
        <a:lstStyle/>
        <a:p>
          <a:endParaRPr lang="en-GB"/>
        </a:p>
      </dgm:t>
    </dgm:pt>
    <dgm:pt modelId="{62706CAB-8712-4264-A737-7C8A411C6E8A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Wave 1</a:t>
          </a:r>
        </a:p>
        <a:p>
          <a:r>
            <a:rPr lang="en-GB" sz="1050" b="1" dirty="0" smtClean="0"/>
            <a:t>Interviews</a:t>
          </a:r>
          <a:endParaRPr lang="en-GB" sz="1050" b="1" dirty="0"/>
        </a:p>
      </dgm:t>
    </dgm:pt>
    <dgm:pt modelId="{08E5AA4F-27CD-4438-8317-D5580E7AF463}" type="parTrans" cxnId="{18ABFD17-55BB-4FDA-8663-3523A531800C}">
      <dgm:prSet/>
      <dgm:spPr/>
      <dgm:t>
        <a:bodyPr/>
        <a:lstStyle/>
        <a:p>
          <a:endParaRPr lang="en-GB"/>
        </a:p>
      </dgm:t>
    </dgm:pt>
    <dgm:pt modelId="{9BE5D9B7-D582-47CD-937D-C07C5F637A99}" type="sibTrans" cxnId="{18ABFD17-55BB-4FDA-8663-3523A531800C}">
      <dgm:prSet/>
      <dgm:spPr/>
      <dgm:t>
        <a:bodyPr/>
        <a:lstStyle/>
        <a:p>
          <a:endParaRPr lang="en-GB"/>
        </a:p>
      </dgm:t>
    </dgm:pt>
    <dgm:pt modelId="{B1F5673B-55A6-41EA-AF09-37A5993DFCFF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Wave 2</a:t>
          </a:r>
        </a:p>
        <a:p>
          <a:r>
            <a:rPr lang="en-GB" sz="1050" b="1" dirty="0" smtClean="0"/>
            <a:t>Interviews</a:t>
          </a:r>
          <a:endParaRPr lang="en-GB" sz="1050" b="1" dirty="0"/>
        </a:p>
      </dgm:t>
    </dgm:pt>
    <dgm:pt modelId="{CC198EC4-D54B-484C-9500-D6CD5C037501}" type="parTrans" cxnId="{B19E1FA6-98F1-4CA2-A28D-0C9DA672B114}">
      <dgm:prSet/>
      <dgm:spPr/>
      <dgm:t>
        <a:bodyPr/>
        <a:lstStyle/>
        <a:p>
          <a:endParaRPr lang="en-GB"/>
        </a:p>
      </dgm:t>
    </dgm:pt>
    <dgm:pt modelId="{0B8BC47B-5960-4397-B7B8-62E3AF2EBDDF}" type="sibTrans" cxnId="{B19E1FA6-98F1-4CA2-A28D-0C9DA672B114}">
      <dgm:prSet/>
      <dgm:spPr/>
      <dgm:t>
        <a:bodyPr/>
        <a:lstStyle/>
        <a:p>
          <a:endParaRPr lang="en-GB"/>
        </a:p>
      </dgm:t>
    </dgm:pt>
    <dgm:pt modelId="{837CA6F3-2E8E-465F-9944-ADA3DF8260B6}">
      <dgm:prSet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Wave 4</a:t>
          </a:r>
        </a:p>
        <a:p>
          <a:r>
            <a:rPr lang="en-GB" sz="1050" b="1" dirty="0" smtClean="0"/>
            <a:t>Interviews</a:t>
          </a:r>
          <a:endParaRPr lang="en-GB" sz="1050" b="1" dirty="0"/>
        </a:p>
      </dgm:t>
    </dgm:pt>
    <dgm:pt modelId="{7243E27B-D8F8-4D6C-86FB-F2089145A55F}" type="parTrans" cxnId="{18D7F77D-238E-4F65-8F96-26000B74B66B}">
      <dgm:prSet/>
      <dgm:spPr/>
      <dgm:t>
        <a:bodyPr/>
        <a:lstStyle/>
        <a:p>
          <a:endParaRPr lang="en-GB"/>
        </a:p>
      </dgm:t>
    </dgm:pt>
    <dgm:pt modelId="{8A289C2E-91CB-4032-ABA1-A18669567E50}" type="sibTrans" cxnId="{18D7F77D-238E-4F65-8F96-26000B74B66B}">
      <dgm:prSet/>
      <dgm:spPr/>
      <dgm:t>
        <a:bodyPr/>
        <a:lstStyle/>
        <a:p>
          <a:endParaRPr lang="en-GB"/>
        </a:p>
      </dgm:t>
    </dgm:pt>
    <dgm:pt modelId="{407BC119-C841-4D22-B99A-2A8DDD90B8C4}">
      <dgm:prSet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Wave 5</a:t>
          </a:r>
        </a:p>
        <a:p>
          <a:r>
            <a:rPr lang="en-GB" sz="1050" b="1" dirty="0" smtClean="0"/>
            <a:t>Interviews</a:t>
          </a:r>
          <a:endParaRPr lang="en-GB" sz="1050" b="1" dirty="0"/>
        </a:p>
      </dgm:t>
    </dgm:pt>
    <dgm:pt modelId="{AEEFA5FD-B413-4E17-ABA7-5D099B180B48}" type="parTrans" cxnId="{8D69B276-55DC-43ED-A86E-95A5A8C1984C}">
      <dgm:prSet/>
      <dgm:spPr/>
      <dgm:t>
        <a:bodyPr/>
        <a:lstStyle/>
        <a:p>
          <a:endParaRPr lang="en-GB"/>
        </a:p>
      </dgm:t>
    </dgm:pt>
    <dgm:pt modelId="{6DAAD9AC-1988-4DC7-BFA2-5DDFCAA4A24A}" type="sibTrans" cxnId="{8D69B276-55DC-43ED-A86E-95A5A8C1984C}">
      <dgm:prSet/>
      <dgm:spPr/>
      <dgm:t>
        <a:bodyPr/>
        <a:lstStyle/>
        <a:p>
          <a:endParaRPr lang="en-GB"/>
        </a:p>
      </dgm:t>
    </dgm:pt>
    <dgm:pt modelId="{B9A42209-454E-498C-A44F-7D0D357C02DC}">
      <dgm:prSet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Wave 3</a:t>
          </a:r>
        </a:p>
        <a:p>
          <a:r>
            <a:rPr lang="en-GB" sz="1050" b="1" dirty="0" smtClean="0"/>
            <a:t>Interviews</a:t>
          </a:r>
          <a:endParaRPr lang="en-GB" sz="1050" b="1" dirty="0"/>
        </a:p>
      </dgm:t>
    </dgm:pt>
    <dgm:pt modelId="{3C815503-B919-4F41-9EFD-3EB4E2DAFF99}" type="parTrans" cxnId="{1610D58C-E6E9-477B-82CB-0D6023873B5C}">
      <dgm:prSet/>
      <dgm:spPr/>
      <dgm:t>
        <a:bodyPr/>
        <a:lstStyle/>
        <a:p>
          <a:endParaRPr lang="en-GB"/>
        </a:p>
      </dgm:t>
    </dgm:pt>
    <dgm:pt modelId="{894C2EB9-73C4-4929-A6FF-11DC04367BFB}" type="sibTrans" cxnId="{1610D58C-E6E9-477B-82CB-0D6023873B5C}">
      <dgm:prSet/>
      <dgm:spPr/>
      <dgm:t>
        <a:bodyPr/>
        <a:lstStyle/>
        <a:p>
          <a:endParaRPr lang="en-GB"/>
        </a:p>
      </dgm:t>
    </dgm:pt>
    <dgm:pt modelId="{D66755E7-9487-455C-8E59-977AA82E3814}" type="pres">
      <dgm:prSet presAssocID="{757FCE8A-47AA-4530-884A-EB91C124C62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D597AA5-A3B4-45FA-B494-C5DCB9CEDE6E}" type="pres">
      <dgm:prSet presAssocID="{9F0CCB6D-F142-4B04-B3F9-1338F595A1A5}" presName="roof" presStyleLbl="dkBgShp" presStyleIdx="0" presStyleCnt="2" custLinFactNeighborX="-4339" custLinFactNeighborY="-20"/>
      <dgm:spPr/>
      <dgm:t>
        <a:bodyPr/>
        <a:lstStyle/>
        <a:p>
          <a:endParaRPr lang="en-GB"/>
        </a:p>
      </dgm:t>
    </dgm:pt>
    <dgm:pt modelId="{986D2A86-AA48-4F06-B303-24636C9643B3}" type="pres">
      <dgm:prSet presAssocID="{9F0CCB6D-F142-4B04-B3F9-1338F595A1A5}" presName="pillars" presStyleCnt="0"/>
      <dgm:spPr/>
    </dgm:pt>
    <dgm:pt modelId="{B5A1E51B-632F-49E0-A7FC-537135336297}" type="pres">
      <dgm:prSet presAssocID="{9F0CCB6D-F142-4B04-B3F9-1338F595A1A5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E2DB91-B9A4-4E2C-BA65-63D4E6395080}" type="pres">
      <dgm:prSet presAssocID="{B1F5673B-55A6-41EA-AF09-37A5993DFCFF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2554EA-67B3-4578-9F47-68106B68E7D7}" type="pres">
      <dgm:prSet presAssocID="{B9A42209-454E-498C-A44F-7D0D357C02DC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7089DF-AB8B-4941-BA8F-FEA2227A1204}" type="pres">
      <dgm:prSet presAssocID="{837CA6F3-2E8E-465F-9944-ADA3DF8260B6}" presName="pillarX" presStyleLbl="node1" presStyleIdx="3" presStyleCnt="5" custScaleX="1034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990C46-EBE3-4FD1-B07C-0BAD1E7994A7}" type="pres">
      <dgm:prSet presAssocID="{407BC119-C841-4D22-B99A-2A8DDD90B8C4}" presName="pillarX" presStyleLbl="node1" presStyleIdx="4" presStyleCnt="5" custScaleX="1033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B6CAB5-7918-4A64-AB56-456DC2A324D8}" type="pres">
      <dgm:prSet presAssocID="{9F0CCB6D-F142-4B04-B3F9-1338F595A1A5}" presName="base" presStyleLbl="dkBgShp" presStyleIdx="1" presStyleCnt="2"/>
      <dgm:spPr/>
      <dgm:t>
        <a:bodyPr/>
        <a:lstStyle/>
        <a:p>
          <a:endParaRPr lang="en-GB"/>
        </a:p>
      </dgm:t>
    </dgm:pt>
  </dgm:ptLst>
  <dgm:cxnLst>
    <dgm:cxn modelId="{8D69B276-55DC-43ED-A86E-95A5A8C1984C}" srcId="{9F0CCB6D-F142-4B04-B3F9-1338F595A1A5}" destId="{407BC119-C841-4D22-B99A-2A8DDD90B8C4}" srcOrd="4" destOrd="0" parTransId="{AEEFA5FD-B413-4E17-ABA7-5D099B180B48}" sibTransId="{6DAAD9AC-1988-4DC7-BFA2-5DDFCAA4A24A}"/>
    <dgm:cxn modelId="{5022119A-8C04-49AC-B3B5-4AF86BA20820}" type="presOf" srcId="{757FCE8A-47AA-4530-884A-EB91C124C62A}" destId="{D66755E7-9487-455C-8E59-977AA82E3814}" srcOrd="0" destOrd="0" presId="urn:microsoft.com/office/officeart/2005/8/layout/hList3"/>
    <dgm:cxn modelId="{B19E1FA6-98F1-4CA2-A28D-0C9DA672B114}" srcId="{9F0CCB6D-F142-4B04-B3F9-1338F595A1A5}" destId="{B1F5673B-55A6-41EA-AF09-37A5993DFCFF}" srcOrd="1" destOrd="0" parTransId="{CC198EC4-D54B-484C-9500-D6CD5C037501}" sibTransId="{0B8BC47B-5960-4397-B7B8-62E3AF2EBDDF}"/>
    <dgm:cxn modelId="{18ABFD17-55BB-4FDA-8663-3523A531800C}" srcId="{9F0CCB6D-F142-4B04-B3F9-1338F595A1A5}" destId="{62706CAB-8712-4264-A737-7C8A411C6E8A}" srcOrd="0" destOrd="0" parTransId="{08E5AA4F-27CD-4438-8317-D5580E7AF463}" sibTransId="{9BE5D9B7-D582-47CD-937D-C07C5F637A99}"/>
    <dgm:cxn modelId="{003D579D-9FB8-42E0-9035-9EB74F86DF62}" type="presOf" srcId="{62706CAB-8712-4264-A737-7C8A411C6E8A}" destId="{B5A1E51B-632F-49E0-A7FC-537135336297}" srcOrd="0" destOrd="0" presId="urn:microsoft.com/office/officeart/2005/8/layout/hList3"/>
    <dgm:cxn modelId="{EF0D92C8-1320-4F57-A805-F10BDEC77E06}" type="presOf" srcId="{837CA6F3-2E8E-465F-9944-ADA3DF8260B6}" destId="{FA7089DF-AB8B-4941-BA8F-FEA2227A1204}" srcOrd="0" destOrd="0" presId="urn:microsoft.com/office/officeart/2005/8/layout/hList3"/>
    <dgm:cxn modelId="{DB66B60F-91FC-470D-90E8-F8BAA841998F}" srcId="{757FCE8A-47AA-4530-884A-EB91C124C62A}" destId="{9F0CCB6D-F142-4B04-B3F9-1338F595A1A5}" srcOrd="0" destOrd="0" parTransId="{13CF0C04-1BC9-4D81-B341-9BCF31E8EE1F}" sibTransId="{45C64B14-E1D6-452E-BD14-08A58072BFF2}"/>
    <dgm:cxn modelId="{B139BD85-439D-467A-9E21-9CB1FDF93162}" type="presOf" srcId="{B9A42209-454E-498C-A44F-7D0D357C02DC}" destId="{292554EA-67B3-4578-9F47-68106B68E7D7}" srcOrd="0" destOrd="0" presId="urn:microsoft.com/office/officeart/2005/8/layout/hList3"/>
    <dgm:cxn modelId="{1610D58C-E6E9-477B-82CB-0D6023873B5C}" srcId="{9F0CCB6D-F142-4B04-B3F9-1338F595A1A5}" destId="{B9A42209-454E-498C-A44F-7D0D357C02DC}" srcOrd="2" destOrd="0" parTransId="{3C815503-B919-4F41-9EFD-3EB4E2DAFF99}" sibTransId="{894C2EB9-73C4-4929-A6FF-11DC04367BFB}"/>
    <dgm:cxn modelId="{EF7A402B-E71F-4B53-9816-2AF544DFA00A}" type="presOf" srcId="{B1F5673B-55A6-41EA-AF09-37A5993DFCFF}" destId="{26E2DB91-B9A4-4E2C-BA65-63D4E6395080}" srcOrd="0" destOrd="0" presId="urn:microsoft.com/office/officeart/2005/8/layout/hList3"/>
    <dgm:cxn modelId="{5C1EDDC2-6722-4915-B144-A55A95C79E59}" type="presOf" srcId="{9F0CCB6D-F142-4B04-B3F9-1338F595A1A5}" destId="{9D597AA5-A3B4-45FA-B494-C5DCB9CEDE6E}" srcOrd="0" destOrd="0" presId="urn:microsoft.com/office/officeart/2005/8/layout/hList3"/>
    <dgm:cxn modelId="{CF4AD33B-8EC5-4E66-8C8C-28EAA5A4CF5B}" type="presOf" srcId="{407BC119-C841-4D22-B99A-2A8DDD90B8C4}" destId="{E3990C46-EBE3-4FD1-B07C-0BAD1E7994A7}" srcOrd="0" destOrd="0" presId="urn:microsoft.com/office/officeart/2005/8/layout/hList3"/>
    <dgm:cxn modelId="{18D7F77D-238E-4F65-8F96-26000B74B66B}" srcId="{9F0CCB6D-F142-4B04-B3F9-1338F595A1A5}" destId="{837CA6F3-2E8E-465F-9944-ADA3DF8260B6}" srcOrd="3" destOrd="0" parTransId="{7243E27B-D8F8-4D6C-86FB-F2089145A55F}" sibTransId="{8A289C2E-91CB-4032-ABA1-A18669567E50}"/>
    <dgm:cxn modelId="{1AA0D896-6BD2-401F-8A49-3256A043DDE3}" type="presParOf" srcId="{D66755E7-9487-455C-8E59-977AA82E3814}" destId="{9D597AA5-A3B4-45FA-B494-C5DCB9CEDE6E}" srcOrd="0" destOrd="0" presId="urn:microsoft.com/office/officeart/2005/8/layout/hList3"/>
    <dgm:cxn modelId="{A02DE9F6-5A9C-470C-B561-8073297F0D8D}" type="presParOf" srcId="{D66755E7-9487-455C-8E59-977AA82E3814}" destId="{986D2A86-AA48-4F06-B303-24636C9643B3}" srcOrd="1" destOrd="0" presId="urn:microsoft.com/office/officeart/2005/8/layout/hList3"/>
    <dgm:cxn modelId="{EAFFE75D-D577-448C-BA26-22E18ED6541D}" type="presParOf" srcId="{986D2A86-AA48-4F06-B303-24636C9643B3}" destId="{B5A1E51B-632F-49E0-A7FC-537135336297}" srcOrd="0" destOrd="0" presId="urn:microsoft.com/office/officeart/2005/8/layout/hList3"/>
    <dgm:cxn modelId="{7C748D85-EDF9-4EA1-A6D6-D5B3FAFA4667}" type="presParOf" srcId="{986D2A86-AA48-4F06-B303-24636C9643B3}" destId="{26E2DB91-B9A4-4E2C-BA65-63D4E6395080}" srcOrd="1" destOrd="0" presId="urn:microsoft.com/office/officeart/2005/8/layout/hList3"/>
    <dgm:cxn modelId="{DE27FFBE-8988-4212-8BEA-12E892613143}" type="presParOf" srcId="{986D2A86-AA48-4F06-B303-24636C9643B3}" destId="{292554EA-67B3-4578-9F47-68106B68E7D7}" srcOrd="2" destOrd="0" presId="urn:microsoft.com/office/officeart/2005/8/layout/hList3"/>
    <dgm:cxn modelId="{D6526BAC-43E7-4600-B6D0-FB23FF4B3BE6}" type="presParOf" srcId="{986D2A86-AA48-4F06-B303-24636C9643B3}" destId="{FA7089DF-AB8B-4941-BA8F-FEA2227A1204}" srcOrd="3" destOrd="0" presId="urn:microsoft.com/office/officeart/2005/8/layout/hList3"/>
    <dgm:cxn modelId="{5F1BCEED-09FF-488E-A1E8-BFBEF2F417DC}" type="presParOf" srcId="{986D2A86-AA48-4F06-B303-24636C9643B3}" destId="{E3990C46-EBE3-4FD1-B07C-0BAD1E7994A7}" srcOrd="4" destOrd="0" presId="urn:microsoft.com/office/officeart/2005/8/layout/hList3"/>
    <dgm:cxn modelId="{88FE25B2-0D29-4269-AC78-18025C703FD5}" type="presParOf" srcId="{D66755E7-9487-455C-8E59-977AA82E3814}" destId="{16B6CAB5-7918-4A64-AB56-456DC2A324D8}" srcOrd="2" destOrd="0" presId="urn:microsoft.com/office/officeart/2005/8/layout/hList3"/>
  </dgm:cxnLst>
  <dgm:bg/>
  <dgm:whole>
    <a:ln w="9525" cap="flat" cmpd="sng" algn="ctr">
      <a:solidFill>
        <a:schemeClr val="accent1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7FCE8A-47AA-4530-884A-EB91C124C62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F0CCB6D-F142-4B04-B3F9-1338F595A1A5}">
      <dgm:prSet phldrT="[Text]"/>
      <dgm:spPr/>
      <dgm:t>
        <a:bodyPr/>
        <a:lstStyle/>
        <a:p>
          <a:r>
            <a:rPr lang="en-GB" b="1" dirty="0" smtClean="0"/>
            <a:t>NISRA – Economic and Labour Market Statistics</a:t>
          </a:r>
          <a:endParaRPr lang="en-GB" b="1" dirty="0"/>
        </a:p>
      </dgm:t>
    </dgm:pt>
    <dgm:pt modelId="{13CF0C04-1BC9-4D81-B341-9BCF31E8EE1F}" type="parTrans" cxnId="{DB66B60F-91FC-470D-90E8-F8BAA841998F}">
      <dgm:prSet/>
      <dgm:spPr/>
      <dgm:t>
        <a:bodyPr/>
        <a:lstStyle/>
        <a:p>
          <a:endParaRPr lang="en-GB"/>
        </a:p>
      </dgm:t>
    </dgm:pt>
    <dgm:pt modelId="{45C64B14-E1D6-452E-BD14-08A58072BFF2}" type="sibTrans" cxnId="{DB66B60F-91FC-470D-90E8-F8BAA841998F}">
      <dgm:prSet/>
      <dgm:spPr/>
      <dgm:t>
        <a:bodyPr/>
        <a:lstStyle/>
        <a:p>
          <a:endParaRPr lang="en-GB"/>
        </a:p>
      </dgm:t>
    </dgm:pt>
    <dgm:pt modelId="{62706CAB-8712-4264-A737-7C8A411C6E8A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Rolling 3 Monthly Tables</a:t>
          </a:r>
          <a:endParaRPr lang="en-GB" sz="1050" b="1" dirty="0"/>
        </a:p>
      </dgm:t>
    </dgm:pt>
    <dgm:pt modelId="{08E5AA4F-27CD-4438-8317-D5580E7AF463}" type="parTrans" cxnId="{18ABFD17-55BB-4FDA-8663-3523A531800C}">
      <dgm:prSet/>
      <dgm:spPr/>
      <dgm:t>
        <a:bodyPr/>
        <a:lstStyle/>
        <a:p>
          <a:endParaRPr lang="en-GB"/>
        </a:p>
      </dgm:t>
    </dgm:pt>
    <dgm:pt modelId="{9BE5D9B7-D582-47CD-937D-C07C5F637A99}" type="sibTrans" cxnId="{18ABFD17-55BB-4FDA-8663-3523A531800C}">
      <dgm:prSet/>
      <dgm:spPr/>
      <dgm:t>
        <a:bodyPr/>
        <a:lstStyle/>
        <a:p>
          <a:endParaRPr lang="en-GB"/>
        </a:p>
      </dgm:t>
    </dgm:pt>
    <dgm:pt modelId="{B1F5673B-55A6-41EA-AF09-37A5993DFCFF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Rolling 3 Monthly Datasets</a:t>
          </a:r>
          <a:endParaRPr lang="en-GB" sz="1400" b="1" dirty="0"/>
        </a:p>
      </dgm:t>
    </dgm:pt>
    <dgm:pt modelId="{CC198EC4-D54B-484C-9500-D6CD5C037501}" type="parTrans" cxnId="{B19E1FA6-98F1-4CA2-A28D-0C9DA672B114}">
      <dgm:prSet/>
      <dgm:spPr/>
      <dgm:t>
        <a:bodyPr/>
        <a:lstStyle/>
        <a:p>
          <a:endParaRPr lang="en-GB"/>
        </a:p>
      </dgm:t>
    </dgm:pt>
    <dgm:pt modelId="{0B8BC47B-5960-4397-B7B8-62E3AF2EBDDF}" type="sibTrans" cxnId="{B19E1FA6-98F1-4CA2-A28D-0C9DA672B114}">
      <dgm:prSet/>
      <dgm:spPr/>
      <dgm:t>
        <a:bodyPr/>
        <a:lstStyle/>
        <a:p>
          <a:endParaRPr lang="en-GB"/>
        </a:p>
      </dgm:t>
    </dgm:pt>
    <dgm:pt modelId="{837CA6F3-2E8E-465F-9944-ADA3DF8260B6}">
      <dgm:prSet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Calendar Quarter Household Datasets</a:t>
          </a:r>
          <a:endParaRPr lang="en-GB" sz="1050" b="1" dirty="0"/>
        </a:p>
      </dgm:t>
    </dgm:pt>
    <dgm:pt modelId="{7243E27B-D8F8-4D6C-86FB-F2089145A55F}" type="parTrans" cxnId="{18D7F77D-238E-4F65-8F96-26000B74B66B}">
      <dgm:prSet/>
      <dgm:spPr/>
      <dgm:t>
        <a:bodyPr/>
        <a:lstStyle/>
        <a:p>
          <a:endParaRPr lang="en-GB"/>
        </a:p>
      </dgm:t>
    </dgm:pt>
    <dgm:pt modelId="{8A289C2E-91CB-4032-ABA1-A18669567E50}" type="sibTrans" cxnId="{18D7F77D-238E-4F65-8F96-26000B74B66B}">
      <dgm:prSet/>
      <dgm:spPr/>
      <dgm:t>
        <a:bodyPr/>
        <a:lstStyle/>
        <a:p>
          <a:endParaRPr lang="en-GB"/>
        </a:p>
      </dgm:t>
    </dgm:pt>
    <dgm:pt modelId="{1DDC1F94-DD31-4D18-8528-70AD29FE31F6}">
      <dgm:prSet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Annual Household Dataset</a:t>
          </a:r>
          <a:endParaRPr lang="en-GB" sz="1050" b="1" dirty="0"/>
        </a:p>
      </dgm:t>
    </dgm:pt>
    <dgm:pt modelId="{D0618233-D7B6-42DB-9DA2-8A6FD381E86A}" type="parTrans" cxnId="{BD101107-9AB4-4695-B3CA-C5AD7C48E403}">
      <dgm:prSet/>
      <dgm:spPr/>
      <dgm:t>
        <a:bodyPr/>
        <a:lstStyle/>
        <a:p>
          <a:endParaRPr lang="en-GB"/>
        </a:p>
      </dgm:t>
    </dgm:pt>
    <dgm:pt modelId="{49707516-4888-410B-96B7-C007C95B6915}" type="sibTrans" cxnId="{BD101107-9AB4-4695-B3CA-C5AD7C48E403}">
      <dgm:prSet/>
      <dgm:spPr/>
      <dgm:t>
        <a:bodyPr/>
        <a:lstStyle/>
        <a:p>
          <a:endParaRPr lang="en-GB"/>
        </a:p>
      </dgm:t>
    </dgm:pt>
    <dgm:pt modelId="{407BC119-C841-4D22-B99A-2A8DDD90B8C4}">
      <dgm:prSet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Annual Individual Datasets</a:t>
          </a:r>
          <a:endParaRPr lang="en-GB" sz="1050" b="1" dirty="0"/>
        </a:p>
      </dgm:t>
    </dgm:pt>
    <dgm:pt modelId="{AEEFA5FD-B413-4E17-ABA7-5D099B180B48}" type="parTrans" cxnId="{8D69B276-55DC-43ED-A86E-95A5A8C1984C}">
      <dgm:prSet/>
      <dgm:spPr/>
      <dgm:t>
        <a:bodyPr/>
        <a:lstStyle/>
        <a:p>
          <a:endParaRPr lang="en-GB"/>
        </a:p>
      </dgm:t>
    </dgm:pt>
    <dgm:pt modelId="{6DAAD9AC-1988-4DC7-BFA2-5DDFCAA4A24A}" type="sibTrans" cxnId="{8D69B276-55DC-43ED-A86E-95A5A8C1984C}">
      <dgm:prSet/>
      <dgm:spPr/>
      <dgm:t>
        <a:bodyPr/>
        <a:lstStyle/>
        <a:p>
          <a:endParaRPr lang="en-GB"/>
        </a:p>
      </dgm:t>
    </dgm:pt>
    <dgm:pt modelId="{B9A42209-454E-498C-A44F-7D0D357C02DC}">
      <dgm:prSet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Calendar Quarter Individual Datasets</a:t>
          </a:r>
          <a:endParaRPr lang="en-GB" sz="1050" b="1" dirty="0"/>
        </a:p>
      </dgm:t>
    </dgm:pt>
    <dgm:pt modelId="{3C815503-B919-4F41-9EFD-3EB4E2DAFF99}" type="parTrans" cxnId="{1610D58C-E6E9-477B-82CB-0D6023873B5C}">
      <dgm:prSet/>
      <dgm:spPr/>
      <dgm:t>
        <a:bodyPr/>
        <a:lstStyle/>
        <a:p>
          <a:endParaRPr lang="en-GB"/>
        </a:p>
      </dgm:t>
    </dgm:pt>
    <dgm:pt modelId="{894C2EB9-73C4-4929-A6FF-11DC04367BFB}" type="sibTrans" cxnId="{1610D58C-E6E9-477B-82CB-0D6023873B5C}">
      <dgm:prSet/>
      <dgm:spPr/>
      <dgm:t>
        <a:bodyPr/>
        <a:lstStyle/>
        <a:p>
          <a:endParaRPr lang="en-GB"/>
        </a:p>
      </dgm:t>
    </dgm:pt>
    <dgm:pt modelId="{14ACC60C-C1B9-47E9-83AE-EA3AD69A0B5F}">
      <dgm:prSet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Pooled Datasets</a:t>
          </a:r>
          <a:endParaRPr lang="en-GB" sz="1050" b="1" dirty="0"/>
        </a:p>
      </dgm:t>
    </dgm:pt>
    <dgm:pt modelId="{0018BA54-8251-496F-8196-05DBB057EB01}" type="parTrans" cxnId="{8C71EE9B-B5F0-43A6-8DC2-664DE0A0A722}">
      <dgm:prSet/>
      <dgm:spPr/>
      <dgm:t>
        <a:bodyPr/>
        <a:lstStyle/>
        <a:p>
          <a:endParaRPr lang="en-GB"/>
        </a:p>
      </dgm:t>
    </dgm:pt>
    <dgm:pt modelId="{9105793D-DC34-44D6-AE5E-D416BFA42F81}" type="sibTrans" cxnId="{8C71EE9B-B5F0-43A6-8DC2-664DE0A0A722}">
      <dgm:prSet/>
      <dgm:spPr/>
      <dgm:t>
        <a:bodyPr/>
        <a:lstStyle/>
        <a:p>
          <a:endParaRPr lang="en-GB"/>
        </a:p>
      </dgm:t>
    </dgm:pt>
    <dgm:pt modelId="{330FBF48-9ECF-46A4-A8C7-96D3C36C6525}">
      <dgm:prSet custT="1"/>
      <dgm:spPr>
        <a:solidFill>
          <a:schemeClr val="tx2"/>
        </a:solidFill>
      </dgm:spPr>
      <dgm:t>
        <a:bodyPr/>
        <a:lstStyle/>
        <a:p>
          <a:r>
            <a:rPr lang="en-GB" sz="1050" dirty="0" smtClean="0"/>
            <a:t>UK Datasets</a:t>
          </a:r>
          <a:endParaRPr lang="en-GB" sz="1050" dirty="0"/>
        </a:p>
      </dgm:t>
    </dgm:pt>
    <dgm:pt modelId="{EE6F9022-2603-4CD7-B0C9-30FFC3453FED}" type="parTrans" cxnId="{E48519B8-8FC2-400F-A6A4-20E5F2E5AF6B}">
      <dgm:prSet/>
      <dgm:spPr/>
      <dgm:t>
        <a:bodyPr/>
        <a:lstStyle/>
        <a:p>
          <a:endParaRPr lang="en-GB"/>
        </a:p>
      </dgm:t>
    </dgm:pt>
    <dgm:pt modelId="{DB047BF8-24AE-4E79-8515-1EB71E129DF0}" type="sibTrans" cxnId="{E48519B8-8FC2-400F-A6A4-20E5F2E5AF6B}">
      <dgm:prSet/>
      <dgm:spPr/>
      <dgm:t>
        <a:bodyPr/>
        <a:lstStyle/>
        <a:p>
          <a:endParaRPr lang="en-GB"/>
        </a:p>
      </dgm:t>
    </dgm:pt>
    <dgm:pt modelId="{D66755E7-9487-455C-8E59-977AA82E3814}" type="pres">
      <dgm:prSet presAssocID="{757FCE8A-47AA-4530-884A-EB91C124C62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D597AA5-A3B4-45FA-B494-C5DCB9CEDE6E}" type="pres">
      <dgm:prSet presAssocID="{9F0CCB6D-F142-4B04-B3F9-1338F595A1A5}" presName="roof" presStyleLbl="dkBgShp" presStyleIdx="0" presStyleCnt="2" custLinFactNeighborX="-125" custLinFactNeighborY="2431"/>
      <dgm:spPr/>
      <dgm:t>
        <a:bodyPr/>
        <a:lstStyle/>
        <a:p>
          <a:endParaRPr lang="en-GB"/>
        </a:p>
      </dgm:t>
    </dgm:pt>
    <dgm:pt modelId="{986D2A86-AA48-4F06-B303-24636C9643B3}" type="pres">
      <dgm:prSet presAssocID="{9F0CCB6D-F142-4B04-B3F9-1338F595A1A5}" presName="pillars" presStyleCnt="0"/>
      <dgm:spPr/>
    </dgm:pt>
    <dgm:pt modelId="{B5A1E51B-632F-49E0-A7FC-537135336297}" type="pres">
      <dgm:prSet presAssocID="{9F0CCB6D-F142-4B04-B3F9-1338F595A1A5}" presName="pillar1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E2DB91-B9A4-4E2C-BA65-63D4E6395080}" type="pres">
      <dgm:prSet presAssocID="{B1F5673B-55A6-41EA-AF09-37A5993DFCFF}" presName="pillar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2554EA-67B3-4578-9F47-68106B68E7D7}" type="pres">
      <dgm:prSet presAssocID="{B9A42209-454E-498C-A44F-7D0D357C02DC}" presName="pillar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7089DF-AB8B-4941-BA8F-FEA2227A1204}" type="pres">
      <dgm:prSet presAssocID="{837CA6F3-2E8E-465F-9944-ADA3DF8260B6}" presName="pillarX" presStyleLbl="node1" presStyleIdx="3" presStyleCnt="8" custScaleX="1034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990C46-EBE3-4FD1-B07C-0BAD1E7994A7}" type="pres">
      <dgm:prSet presAssocID="{407BC119-C841-4D22-B99A-2A8DDD90B8C4}" presName="pillar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4D8690-2DE9-4776-9391-BC42B289C2FD}" type="pres">
      <dgm:prSet presAssocID="{1DDC1F94-DD31-4D18-8528-70AD29FE31F6}" presName="pillar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F9F17D-B88A-4E51-8727-5CD56A0C905E}" type="pres">
      <dgm:prSet presAssocID="{14ACC60C-C1B9-47E9-83AE-EA3AD69A0B5F}" presName="pillar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6A512D-F245-460D-894F-6EB95CA0763F}" type="pres">
      <dgm:prSet presAssocID="{330FBF48-9ECF-46A4-A8C7-96D3C36C6525}" presName="pillar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B6CAB5-7918-4A64-AB56-456DC2A324D8}" type="pres">
      <dgm:prSet presAssocID="{9F0CCB6D-F142-4B04-B3F9-1338F595A1A5}" presName="base" presStyleLbl="dkBgShp" presStyleIdx="1" presStyleCnt="2"/>
      <dgm:spPr/>
    </dgm:pt>
  </dgm:ptLst>
  <dgm:cxnLst>
    <dgm:cxn modelId="{44E8221C-7F8A-455F-81B4-CDE1BEC0269C}" type="presOf" srcId="{B1F5673B-55A6-41EA-AF09-37A5993DFCFF}" destId="{26E2DB91-B9A4-4E2C-BA65-63D4E6395080}" srcOrd="0" destOrd="0" presId="urn:microsoft.com/office/officeart/2005/8/layout/hList3"/>
    <dgm:cxn modelId="{97DF4E2A-5229-4140-943C-195C2266AE41}" type="presOf" srcId="{837CA6F3-2E8E-465F-9944-ADA3DF8260B6}" destId="{FA7089DF-AB8B-4941-BA8F-FEA2227A1204}" srcOrd="0" destOrd="0" presId="urn:microsoft.com/office/officeart/2005/8/layout/hList3"/>
    <dgm:cxn modelId="{8C71EE9B-B5F0-43A6-8DC2-664DE0A0A722}" srcId="{9F0CCB6D-F142-4B04-B3F9-1338F595A1A5}" destId="{14ACC60C-C1B9-47E9-83AE-EA3AD69A0B5F}" srcOrd="6" destOrd="0" parTransId="{0018BA54-8251-496F-8196-05DBB057EB01}" sibTransId="{9105793D-DC34-44D6-AE5E-D416BFA42F81}"/>
    <dgm:cxn modelId="{8D69B276-55DC-43ED-A86E-95A5A8C1984C}" srcId="{9F0CCB6D-F142-4B04-B3F9-1338F595A1A5}" destId="{407BC119-C841-4D22-B99A-2A8DDD90B8C4}" srcOrd="4" destOrd="0" parTransId="{AEEFA5FD-B413-4E17-ABA7-5D099B180B48}" sibTransId="{6DAAD9AC-1988-4DC7-BFA2-5DDFCAA4A24A}"/>
    <dgm:cxn modelId="{5073F011-AB0C-412B-9138-C18E22F0F282}" type="presOf" srcId="{757FCE8A-47AA-4530-884A-EB91C124C62A}" destId="{D66755E7-9487-455C-8E59-977AA82E3814}" srcOrd="0" destOrd="0" presId="urn:microsoft.com/office/officeart/2005/8/layout/hList3"/>
    <dgm:cxn modelId="{E48519B8-8FC2-400F-A6A4-20E5F2E5AF6B}" srcId="{9F0CCB6D-F142-4B04-B3F9-1338F595A1A5}" destId="{330FBF48-9ECF-46A4-A8C7-96D3C36C6525}" srcOrd="7" destOrd="0" parTransId="{EE6F9022-2603-4CD7-B0C9-30FFC3453FED}" sibTransId="{DB047BF8-24AE-4E79-8515-1EB71E129DF0}"/>
    <dgm:cxn modelId="{02A29942-5134-4693-BB68-06CED9A00779}" type="presOf" srcId="{14ACC60C-C1B9-47E9-83AE-EA3AD69A0B5F}" destId="{ACF9F17D-B88A-4E51-8727-5CD56A0C905E}" srcOrd="0" destOrd="0" presId="urn:microsoft.com/office/officeart/2005/8/layout/hList3"/>
    <dgm:cxn modelId="{B19E1FA6-98F1-4CA2-A28D-0C9DA672B114}" srcId="{9F0CCB6D-F142-4B04-B3F9-1338F595A1A5}" destId="{B1F5673B-55A6-41EA-AF09-37A5993DFCFF}" srcOrd="1" destOrd="0" parTransId="{CC198EC4-D54B-484C-9500-D6CD5C037501}" sibTransId="{0B8BC47B-5960-4397-B7B8-62E3AF2EBDDF}"/>
    <dgm:cxn modelId="{18ABFD17-55BB-4FDA-8663-3523A531800C}" srcId="{9F0CCB6D-F142-4B04-B3F9-1338F595A1A5}" destId="{62706CAB-8712-4264-A737-7C8A411C6E8A}" srcOrd="0" destOrd="0" parTransId="{08E5AA4F-27CD-4438-8317-D5580E7AF463}" sibTransId="{9BE5D9B7-D582-47CD-937D-C07C5F637A99}"/>
    <dgm:cxn modelId="{DED4A413-4DF3-4E6C-BFCF-5611A20A5A3B}" type="presOf" srcId="{1DDC1F94-DD31-4D18-8528-70AD29FE31F6}" destId="{2F4D8690-2DE9-4776-9391-BC42B289C2FD}" srcOrd="0" destOrd="0" presId="urn:microsoft.com/office/officeart/2005/8/layout/hList3"/>
    <dgm:cxn modelId="{6F06D96A-9FF5-4847-B5AB-AA954FDBDC47}" type="presOf" srcId="{407BC119-C841-4D22-B99A-2A8DDD90B8C4}" destId="{E3990C46-EBE3-4FD1-B07C-0BAD1E7994A7}" srcOrd="0" destOrd="0" presId="urn:microsoft.com/office/officeart/2005/8/layout/hList3"/>
    <dgm:cxn modelId="{CB89B6D3-D4A9-4BF4-98AF-A2D6FE568A5F}" type="presOf" srcId="{9F0CCB6D-F142-4B04-B3F9-1338F595A1A5}" destId="{9D597AA5-A3B4-45FA-B494-C5DCB9CEDE6E}" srcOrd="0" destOrd="0" presId="urn:microsoft.com/office/officeart/2005/8/layout/hList3"/>
    <dgm:cxn modelId="{4F435D11-3906-48C1-A0E7-A2C4DCDCB691}" type="presOf" srcId="{B9A42209-454E-498C-A44F-7D0D357C02DC}" destId="{292554EA-67B3-4578-9F47-68106B68E7D7}" srcOrd="0" destOrd="0" presId="urn:microsoft.com/office/officeart/2005/8/layout/hList3"/>
    <dgm:cxn modelId="{DB66B60F-91FC-470D-90E8-F8BAA841998F}" srcId="{757FCE8A-47AA-4530-884A-EB91C124C62A}" destId="{9F0CCB6D-F142-4B04-B3F9-1338F595A1A5}" srcOrd="0" destOrd="0" parTransId="{13CF0C04-1BC9-4D81-B341-9BCF31E8EE1F}" sibTransId="{45C64B14-E1D6-452E-BD14-08A58072BFF2}"/>
    <dgm:cxn modelId="{BD101107-9AB4-4695-B3CA-C5AD7C48E403}" srcId="{9F0CCB6D-F142-4B04-B3F9-1338F595A1A5}" destId="{1DDC1F94-DD31-4D18-8528-70AD29FE31F6}" srcOrd="5" destOrd="0" parTransId="{D0618233-D7B6-42DB-9DA2-8A6FD381E86A}" sibTransId="{49707516-4888-410B-96B7-C007C95B6915}"/>
    <dgm:cxn modelId="{1610D58C-E6E9-477B-82CB-0D6023873B5C}" srcId="{9F0CCB6D-F142-4B04-B3F9-1338F595A1A5}" destId="{B9A42209-454E-498C-A44F-7D0D357C02DC}" srcOrd="2" destOrd="0" parTransId="{3C815503-B919-4F41-9EFD-3EB4E2DAFF99}" sibTransId="{894C2EB9-73C4-4929-A6FF-11DC04367BFB}"/>
    <dgm:cxn modelId="{C043C393-506C-4979-9598-1E01D1FAB370}" type="presOf" srcId="{330FBF48-9ECF-46A4-A8C7-96D3C36C6525}" destId="{D26A512D-F245-460D-894F-6EB95CA0763F}" srcOrd="0" destOrd="0" presId="urn:microsoft.com/office/officeart/2005/8/layout/hList3"/>
    <dgm:cxn modelId="{1972DD37-0E1C-4166-8B9A-050FE260FECA}" type="presOf" srcId="{62706CAB-8712-4264-A737-7C8A411C6E8A}" destId="{B5A1E51B-632F-49E0-A7FC-537135336297}" srcOrd="0" destOrd="0" presId="urn:microsoft.com/office/officeart/2005/8/layout/hList3"/>
    <dgm:cxn modelId="{18D7F77D-238E-4F65-8F96-26000B74B66B}" srcId="{9F0CCB6D-F142-4B04-B3F9-1338F595A1A5}" destId="{837CA6F3-2E8E-465F-9944-ADA3DF8260B6}" srcOrd="3" destOrd="0" parTransId="{7243E27B-D8F8-4D6C-86FB-F2089145A55F}" sibTransId="{8A289C2E-91CB-4032-ABA1-A18669567E50}"/>
    <dgm:cxn modelId="{EE66C11E-CC1A-4B79-9ECC-5971133F354B}" type="presParOf" srcId="{D66755E7-9487-455C-8E59-977AA82E3814}" destId="{9D597AA5-A3B4-45FA-B494-C5DCB9CEDE6E}" srcOrd="0" destOrd="0" presId="urn:microsoft.com/office/officeart/2005/8/layout/hList3"/>
    <dgm:cxn modelId="{8932DB2E-2F9D-4C3E-9EBD-7ACC9C02C1C2}" type="presParOf" srcId="{D66755E7-9487-455C-8E59-977AA82E3814}" destId="{986D2A86-AA48-4F06-B303-24636C9643B3}" srcOrd="1" destOrd="0" presId="urn:microsoft.com/office/officeart/2005/8/layout/hList3"/>
    <dgm:cxn modelId="{69070E36-5D1C-48AA-8032-40901AB14BE7}" type="presParOf" srcId="{986D2A86-AA48-4F06-B303-24636C9643B3}" destId="{B5A1E51B-632F-49E0-A7FC-537135336297}" srcOrd="0" destOrd="0" presId="urn:microsoft.com/office/officeart/2005/8/layout/hList3"/>
    <dgm:cxn modelId="{7824BCFA-B832-4467-9939-D0505294F9BA}" type="presParOf" srcId="{986D2A86-AA48-4F06-B303-24636C9643B3}" destId="{26E2DB91-B9A4-4E2C-BA65-63D4E6395080}" srcOrd="1" destOrd="0" presId="urn:microsoft.com/office/officeart/2005/8/layout/hList3"/>
    <dgm:cxn modelId="{CD03D626-C237-4961-8B7B-9903090CD8F2}" type="presParOf" srcId="{986D2A86-AA48-4F06-B303-24636C9643B3}" destId="{292554EA-67B3-4578-9F47-68106B68E7D7}" srcOrd="2" destOrd="0" presId="urn:microsoft.com/office/officeart/2005/8/layout/hList3"/>
    <dgm:cxn modelId="{BEB0ABE2-52B1-4EDC-9169-4C1149236E21}" type="presParOf" srcId="{986D2A86-AA48-4F06-B303-24636C9643B3}" destId="{FA7089DF-AB8B-4941-BA8F-FEA2227A1204}" srcOrd="3" destOrd="0" presId="urn:microsoft.com/office/officeart/2005/8/layout/hList3"/>
    <dgm:cxn modelId="{2B364713-85E5-43A3-BC32-09FE74510195}" type="presParOf" srcId="{986D2A86-AA48-4F06-B303-24636C9643B3}" destId="{E3990C46-EBE3-4FD1-B07C-0BAD1E7994A7}" srcOrd="4" destOrd="0" presId="urn:microsoft.com/office/officeart/2005/8/layout/hList3"/>
    <dgm:cxn modelId="{62ACAC7D-5884-412F-B609-E8725B9F45D7}" type="presParOf" srcId="{986D2A86-AA48-4F06-B303-24636C9643B3}" destId="{2F4D8690-2DE9-4776-9391-BC42B289C2FD}" srcOrd="5" destOrd="0" presId="urn:microsoft.com/office/officeart/2005/8/layout/hList3"/>
    <dgm:cxn modelId="{2D6523D5-E919-494E-AEF7-A5F8FC8BA48B}" type="presParOf" srcId="{986D2A86-AA48-4F06-B303-24636C9643B3}" destId="{ACF9F17D-B88A-4E51-8727-5CD56A0C905E}" srcOrd="6" destOrd="0" presId="urn:microsoft.com/office/officeart/2005/8/layout/hList3"/>
    <dgm:cxn modelId="{CD37383E-698B-45EF-B122-D5EBA7B93B3A}" type="presParOf" srcId="{986D2A86-AA48-4F06-B303-24636C9643B3}" destId="{D26A512D-F245-460D-894F-6EB95CA0763F}" srcOrd="7" destOrd="0" presId="urn:microsoft.com/office/officeart/2005/8/layout/hList3"/>
    <dgm:cxn modelId="{A501C16F-0B7D-4378-92DA-6DFF45100403}" type="presParOf" srcId="{D66755E7-9487-455C-8E59-977AA82E3814}" destId="{16B6CAB5-7918-4A64-AB56-456DC2A324D8}" srcOrd="2" destOrd="0" presId="urn:microsoft.com/office/officeart/2005/8/layout/hList3"/>
  </dgm:cxnLst>
  <dgm:bg/>
  <dgm:whole>
    <a:ln w="9525" cap="flat" cmpd="sng" algn="ctr">
      <a:solidFill>
        <a:schemeClr val="accent1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F4DBE6-1424-41D6-91EE-4E8937B9E62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11B0A33-2539-4F47-B5D3-C745DBD96977}">
      <dgm:prSet phldrT="[Text]" custT="1"/>
      <dgm:spPr/>
      <dgm:t>
        <a:bodyPr/>
        <a:lstStyle/>
        <a:p>
          <a:r>
            <a:rPr lang="en-GB" sz="1400" b="1" dirty="0" smtClean="0"/>
            <a:t>Office for National Statistics</a:t>
          </a:r>
          <a:endParaRPr lang="en-GB" sz="1400" b="1" dirty="0"/>
        </a:p>
      </dgm:t>
    </dgm:pt>
    <dgm:pt modelId="{4356A1A8-E267-42E3-A308-3E74411129B5}" type="parTrans" cxnId="{3D4F8D8E-38D9-4877-BAD6-9BF58F069F55}">
      <dgm:prSet/>
      <dgm:spPr/>
      <dgm:t>
        <a:bodyPr/>
        <a:lstStyle/>
        <a:p>
          <a:endParaRPr lang="en-GB"/>
        </a:p>
      </dgm:t>
    </dgm:pt>
    <dgm:pt modelId="{7F4F904F-AF64-444C-BBD3-9415581D0B5D}" type="sibTrans" cxnId="{3D4F8D8E-38D9-4877-BAD6-9BF58F069F55}">
      <dgm:prSet/>
      <dgm:spPr/>
      <dgm:t>
        <a:bodyPr/>
        <a:lstStyle/>
        <a:p>
          <a:endParaRPr lang="en-GB"/>
        </a:p>
      </dgm:t>
    </dgm:pt>
    <dgm:pt modelId="{48AF08A3-7E43-4D9B-A0F4-410C63C3726E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Review and validate</a:t>
          </a:r>
          <a:endParaRPr lang="en-GB" sz="1050" b="1" dirty="0"/>
        </a:p>
      </dgm:t>
    </dgm:pt>
    <dgm:pt modelId="{D7F4FB01-7A43-4CC5-93ED-E0123EA5C953}" type="parTrans" cxnId="{BE918237-7ACD-41E6-843B-2A66C60392BB}">
      <dgm:prSet/>
      <dgm:spPr/>
      <dgm:t>
        <a:bodyPr/>
        <a:lstStyle/>
        <a:p>
          <a:endParaRPr lang="en-GB"/>
        </a:p>
      </dgm:t>
    </dgm:pt>
    <dgm:pt modelId="{80570F07-8A2C-485F-80AF-B702909E37AD}" type="sibTrans" cxnId="{BE918237-7ACD-41E6-843B-2A66C60392BB}">
      <dgm:prSet/>
      <dgm:spPr/>
      <dgm:t>
        <a:bodyPr/>
        <a:lstStyle/>
        <a:p>
          <a:endParaRPr lang="en-GB"/>
        </a:p>
      </dgm:t>
    </dgm:pt>
    <dgm:pt modelId="{17BCA7EB-33C0-4AEA-B395-0457B64FD594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Edit and Impute</a:t>
          </a:r>
          <a:endParaRPr lang="en-GB" sz="1050" b="1" dirty="0"/>
        </a:p>
      </dgm:t>
    </dgm:pt>
    <dgm:pt modelId="{18A63345-173F-465C-B885-F6A80DA4D767}" type="parTrans" cxnId="{DA4EBCD6-7543-4D9A-9492-0A3D3693005C}">
      <dgm:prSet/>
      <dgm:spPr/>
      <dgm:t>
        <a:bodyPr/>
        <a:lstStyle/>
        <a:p>
          <a:endParaRPr lang="en-GB"/>
        </a:p>
      </dgm:t>
    </dgm:pt>
    <dgm:pt modelId="{FB427B12-5AD6-4F31-9C93-B47601CE5814}" type="sibTrans" cxnId="{DA4EBCD6-7543-4D9A-9492-0A3D3693005C}">
      <dgm:prSet/>
      <dgm:spPr/>
      <dgm:t>
        <a:bodyPr/>
        <a:lstStyle/>
        <a:p>
          <a:endParaRPr lang="en-GB"/>
        </a:p>
      </dgm:t>
    </dgm:pt>
    <dgm:pt modelId="{98184FDC-0780-41FA-B238-2D039D0DBC3A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Derive Variables</a:t>
          </a:r>
          <a:endParaRPr lang="en-GB" sz="1050" b="1" dirty="0"/>
        </a:p>
      </dgm:t>
    </dgm:pt>
    <dgm:pt modelId="{6512D2DA-AEBF-487A-B4C2-5AD4B670AC4A}" type="parTrans" cxnId="{6B9B74E6-4238-4DD3-8838-EE2F4E0200DE}">
      <dgm:prSet/>
      <dgm:spPr/>
      <dgm:t>
        <a:bodyPr/>
        <a:lstStyle/>
        <a:p>
          <a:endParaRPr lang="en-GB"/>
        </a:p>
      </dgm:t>
    </dgm:pt>
    <dgm:pt modelId="{0F9BC616-54AC-4B55-854B-C0E8D6C21973}" type="sibTrans" cxnId="{6B9B74E6-4238-4DD3-8838-EE2F4E0200DE}">
      <dgm:prSet/>
      <dgm:spPr/>
      <dgm:t>
        <a:bodyPr/>
        <a:lstStyle/>
        <a:p>
          <a:endParaRPr lang="en-GB"/>
        </a:p>
      </dgm:t>
    </dgm:pt>
    <dgm:pt modelId="{A798B33B-D541-4199-9EF5-1A9E7B0FBD71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Merged into UK Datasets</a:t>
          </a:r>
          <a:endParaRPr lang="en-GB" sz="1050" b="1" dirty="0"/>
        </a:p>
      </dgm:t>
    </dgm:pt>
    <dgm:pt modelId="{8420E349-441C-4484-9C02-8455EA98CB7E}" type="parTrans" cxnId="{27CDD9A4-B120-48E3-80A7-8868754B49C5}">
      <dgm:prSet/>
      <dgm:spPr/>
      <dgm:t>
        <a:bodyPr/>
        <a:lstStyle/>
        <a:p>
          <a:endParaRPr lang="en-GB"/>
        </a:p>
      </dgm:t>
    </dgm:pt>
    <dgm:pt modelId="{4E8C8F57-9187-4B45-AA68-828DB5F5006F}" type="sibTrans" cxnId="{27CDD9A4-B120-48E3-80A7-8868754B49C5}">
      <dgm:prSet/>
      <dgm:spPr/>
      <dgm:t>
        <a:bodyPr/>
        <a:lstStyle/>
        <a:p>
          <a:endParaRPr lang="en-GB"/>
        </a:p>
      </dgm:t>
    </dgm:pt>
    <dgm:pt modelId="{CAC5FC1D-03D9-428B-B4DD-4C416A9EB91A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Weighting</a:t>
          </a:r>
          <a:endParaRPr lang="en-GB" sz="1400" b="1" dirty="0"/>
        </a:p>
      </dgm:t>
    </dgm:pt>
    <dgm:pt modelId="{BEE247E3-CF66-4641-9CCF-752BA46EEA2A}" type="parTrans" cxnId="{7151D5B4-8803-4D6C-A856-600DA14E7E89}">
      <dgm:prSet/>
      <dgm:spPr/>
      <dgm:t>
        <a:bodyPr/>
        <a:lstStyle/>
        <a:p>
          <a:endParaRPr lang="en-GB"/>
        </a:p>
      </dgm:t>
    </dgm:pt>
    <dgm:pt modelId="{9442DC17-00E2-4CA8-A369-1BB54FF1D747}" type="sibTrans" cxnId="{7151D5B4-8803-4D6C-A856-600DA14E7E89}">
      <dgm:prSet/>
      <dgm:spPr/>
      <dgm:t>
        <a:bodyPr/>
        <a:lstStyle/>
        <a:p>
          <a:endParaRPr lang="en-GB"/>
        </a:p>
      </dgm:t>
    </dgm:pt>
    <dgm:pt modelId="{E6BB095A-1563-42FA-8042-1EF8D44E562E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Seasonal Adjustment</a:t>
          </a:r>
          <a:endParaRPr lang="en-GB" sz="1050" b="1" dirty="0"/>
        </a:p>
      </dgm:t>
    </dgm:pt>
    <dgm:pt modelId="{02E90CE9-7824-45E1-8E77-DAB252522020}" type="parTrans" cxnId="{163794D2-18D3-47EF-9AB0-9298F9CD0F21}">
      <dgm:prSet/>
      <dgm:spPr/>
      <dgm:t>
        <a:bodyPr/>
        <a:lstStyle/>
        <a:p>
          <a:endParaRPr lang="en-GB"/>
        </a:p>
      </dgm:t>
    </dgm:pt>
    <dgm:pt modelId="{CD3AF6D2-29CE-4479-BAB7-851A853861C4}" type="sibTrans" cxnId="{163794D2-18D3-47EF-9AB0-9298F9CD0F21}">
      <dgm:prSet/>
      <dgm:spPr/>
      <dgm:t>
        <a:bodyPr/>
        <a:lstStyle/>
        <a:p>
          <a:endParaRPr lang="en-GB"/>
        </a:p>
      </dgm:t>
    </dgm:pt>
    <dgm:pt modelId="{8EA06CC8-FE29-4925-AF29-10921ABE6975}" type="pres">
      <dgm:prSet presAssocID="{4EF4DBE6-1424-41D6-91EE-4E8937B9E62F}" presName="composite" presStyleCnt="0">
        <dgm:presLayoutVars>
          <dgm:chMax val="1"/>
          <dgm:dir/>
          <dgm:resizeHandles val="exact"/>
        </dgm:presLayoutVars>
      </dgm:prSet>
      <dgm:spPr/>
    </dgm:pt>
    <dgm:pt modelId="{9179CAC3-F062-47AB-9707-9DC529DCFB39}" type="pres">
      <dgm:prSet presAssocID="{411B0A33-2539-4F47-B5D3-C745DBD96977}" presName="roof" presStyleLbl="dkBgShp" presStyleIdx="0" presStyleCnt="2" custLinFactNeighborX="3997" custLinFactNeighborY="-3742"/>
      <dgm:spPr/>
      <dgm:t>
        <a:bodyPr/>
        <a:lstStyle/>
        <a:p>
          <a:endParaRPr lang="en-GB"/>
        </a:p>
      </dgm:t>
    </dgm:pt>
    <dgm:pt modelId="{88402DA2-F325-4FDB-BB0E-80D8A3D78B82}" type="pres">
      <dgm:prSet presAssocID="{411B0A33-2539-4F47-B5D3-C745DBD96977}" presName="pillars" presStyleCnt="0"/>
      <dgm:spPr/>
    </dgm:pt>
    <dgm:pt modelId="{E4BAADF2-6E67-46C2-8D9D-79196A78DE96}" type="pres">
      <dgm:prSet presAssocID="{411B0A33-2539-4F47-B5D3-C745DBD96977}" presName="pillar1" presStyleLbl="node1" presStyleIdx="0" presStyleCnt="6">
        <dgm:presLayoutVars>
          <dgm:bulletEnabled val="1"/>
        </dgm:presLayoutVars>
      </dgm:prSet>
      <dgm:spPr/>
    </dgm:pt>
    <dgm:pt modelId="{74189205-2BE5-47AC-9955-EEE1555C14E1}" type="pres">
      <dgm:prSet presAssocID="{17BCA7EB-33C0-4AEA-B395-0457B64FD594}" presName="pillarX" presStyleLbl="node1" presStyleIdx="1" presStyleCnt="6">
        <dgm:presLayoutVars>
          <dgm:bulletEnabled val="1"/>
        </dgm:presLayoutVars>
      </dgm:prSet>
      <dgm:spPr/>
    </dgm:pt>
    <dgm:pt modelId="{E2D338CB-C3EE-4DD8-B784-5BA94E9B27B7}" type="pres">
      <dgm:prSet presAssocID="{98184FDC-0780-41FA-B238-2D039D0DBC3A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9D268B-33C5-460F-A0AD-A3B942E2F8D4}" type="pres">
      <dgm:prSet presAssocID="{A798B33B-D541-4199-9EF5-1A9E7B0FBD71}" presName="pillarX" presStyleLbl="node1" presStyleIdx="3" presStyleCnt="6">
        <dgm:presLayoutVars>
          <dgm:bulletEnabled val="1"/>
        </dgm:presLayoutVars>
      </dgm:prSet>
      <dgm:spPr/>
    </dgm:pt>
    <dgm:pt modelId="{34F732B6-B059-4C31-8734-C890FCE87411}" type="pres">
      <dgm:prSet presAssocID="{CAC5FC1D-03D9-428B-B4DD-4C416A9EB91A}" presName="pillarX" presStyleLbl="node1" presStyleIdx="4" presStyleCnt="6">
        <dgm:presLayoutVars>
          <dgm:bulletEnabled val="1"/>
        </dgm:presLayoutVars>
      </dgm:prSet>
      <dgm:spPr/>
    </dgm:pt>
    <dgm:pt modelId="{5381E8A3-2478-4055-8BEE-4A386D24499A}" type="pres">
      <dgm:prSet presAssocID="{E6BB095A-1563-42FA-8042-1EF8D44E562E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5FDFC1-B6F3-4EE5-BBD1-CB35D17E2F28}" type="pres">
      <dgm:prSet presAssocID="{411B0A33-2539-4F47-B5D3-C745DBD96977}" presName="base" presStyleLbl="dkBgShp" presStyleIdx="1" presStyleCnt="2"/>
      <dgm:spPr/>
    </dgm:pt>
  </dgm:ptLst>
  <dgm:cxnLst>
    <dgm:cxn modelId="{7151D5B4-8803-4D6C-A856-600DA14E7E89}" srcId="{411B0A33-2539-4F47-B5D3-C745DBD96977}" destId="{CAC5FC1D-03D9-428B-B4DD-4C416A9EB91A}" srcOrd="4" destOrd="0" parTransId="{BEE247E3-CF66-4641-9CCF-752BA46EEA2A}" sibTransId="{9442DC17-00E2-4CA8-A369-1BB54FF1D747}"/>
    <dgm:cxn modelId="{211AA3A3-5CC6-4219-B1BE-7B871FBD5407}" type="presOf" srcId="{A798B33B-D541-4199-9EF5-1A9E7B0FBD71}" destId="{149D268B-33C5-460F-A0AD-A3B942E2F8D4}" srcOrd="0" destOrd="0" presId="urn:microsoft.com/office/officeart/2005/8/layout/hList3"/>
    <dgm:cxn modelId="{EAF0F824-EF07-432A-A65D-DE8ACD3B958A}" type="presOf" srcId="{CAC5FC1D-03D9-428B-B4DD-4C416A9EB91A}" destId="{34F732B6-B059-4C31-8734-C890FCE87411}" srcOrd="0" destOrd="0" presId="urn:microsoft.com/office/officeart/2005/8/layout/hList3"/>
    <dgm:cxn modelId="{27CDD9A4-B120-48E3-80A7-8868754B49C5}" srcId="{411B0A33-2539-4F47-B5D3-C745DBD96977}" destId="{A798B33B-D541-4199-9EF5-1A9E7B0FBD71}" srcOrd="3" destOrd="0" parTransId="{8420E349-441C-4484-9C02-8455EA98CB7E}" sibTransId="{4E8C8F57-9187-4B45-AA68-828DB5F5006F}"/>
    <dgm:cxn modelId="{3D4F8D8E-38D9-4877-BAD6-9BF58F069F55}" srcId="{4EF4DBE6-1424-41D6-91EE-4E8937B9E62F}" destId="{411B0A33-2539-4F47-B5D3-C745DBD96977}" srcOrd="0" destOrd="0" parTransId="{4356A1A8-E267-42E3-A308-3E74411129B5}" sibTransId="{7F4F904F-AF64-444C-BBD3-9415581D0B5D}"/>
    <dgm:cxn modelId="{DA4EBCD6-7543-4D9A-9492-0A3D3693005C}" srcId="{411B0A33-2539-4F47-B5D3-C745DBD96977}" destId="{17BCA7EB-33C0-4AEA-B395-0457B64FD594}" srcOrd="1" destOrd="0" parTransId="{18A63345-173F-465C-B885-F6A80DA4D767}" sibTransId="{FB427B12-5AD6-4F31-9C93-B47601CE5814}"/>
    <dgm:cxn modelId="{719D337C-25B4-4846-93B5-EE62D63196F4}" type="presOf" srcId="{411B0A33-2539-4F47-B5D3-C745DBD96977}" destId="{9179CAC3-F062-47AB-9707-9DC529DCFB39}" srcOrd="0" destOrd="0" presId="urn:microsoft.com/office/officeart/2005/8/layout/hList3"/>
    <dgm:cxn modelId="{FD25705D-64E3-43A6-AFC8-25B714C95854}" type="presOf" srcId="{98184FDC-0780-41FA-B238-2D039D0DBC3A}" destId="{E2D338CB-C3EE-4DD8-B784-5BA94E9B27B7}" srcOrd="0" destOrd="0" presId="urn:microsoft.com/office/officeart/2005/8/layout/hList3"/>
    <dgm:cxn modelId="{DF28F03C-6AB8-490D-861A-EA1E73E7F1F7}" type="presOf" srcId="{4EF4DBE6-1424-41D6-91EE-4E8937B9E62F}" destId="{8EA06CC8-FE29-4925-AF29-10921ABE6975}" srcOrd="0" destOrd="0" presId="urn:microsoft.com/office/officeart/2005/8/layout/hList3"/>
    <dgm:cxn modelId="{6B9B74E6-4238-4DD3-8838-EE2F4E0200DE}" srcId="{411B0A33-2539-4F47-B5D3-C745DBD96977}" destId="{98184FDC-0780-41FA-B238-2D039D0DBC3A}" srcOrd="2" destOrd="0" parTransId="{6512D2DA-AEBF-487A-B4C2-5AD4B670AC4A}" sibTransId="{0F9BC616-54AC-4B55-854B-C0E8D6C21973}"/>
    <dgm:cxn modelId="{AFA7D583-485E-4639-A40E-B9BD2F00F59D}" type="presOf" srcId="{48AF08A3-7E43-4D9B-A0F4-410C63C3726E}" destId="{E4BAADF2-6E67-46C2-8D9D-79196A78DE96}" srcOrd="0" destOrd="0" presId="urn:microsoft.com/office/officeart/2005/8/layout/hList3"/>
    <dgm:cxn modelId="{93A88370-C782-471E-AFC5-53BE6BD31CAD}" type="presOf" srcId="{E6BB095A-1563-42FA-8042-1EF8D44E562E}" destId="{5381E8A3-2478-4055-8BEE-4A386D24499A}" srcOrd="0" destOrd="0" presId="urn:microsoft.com/office/officeart/2005/8/layout/hList3"/>
    <dgm:cxn modelId="{B7B21E27-5BAA-45D6-AA5F-5A08076550A0}" type="presOf" srcId="{17BCA7EB-33C0-4AEA-B395-0457B64FD594}" destId="{74189205-2BE5-47AC-9955-EEE1555C14E1}" srcOrd="0" destOrd="0" presId="urn:microsoft.com/office/officeart/2005/8/layout/hList3"/>
    <dgm:cxn modelId="{BE918237-7ACD-41E6-843B-2A66C60392BB}" srcId="{411B0A33-2539-4F47-B5D3-C745DBD96977}" destId="{48AF08A3-7E43-4D9B-A0F4-410C63C3726E}" srcOrd="0" destOrd="0" parTransId="{D7F4FB01-7A43-4CC5-93ED-E0123EA5C953}" sibTransId="{80570F07-8A2C-485F-80AF-B702909E37AD}"/>
    <dgm:cxn modelId="{163794D2-18D3-47EF-9AB0-9298F9CD0F21}" srcId="{411B0A33-2539-4F47-B5D3-C745DBD96977}" destId="{E6BB095A-1563-42FA-8042-1EF8D44E562E}" srcOrd="5" destOrd="0" parTransId="{02E90CE9-7824-45E1-8E77-DAB252522020}" sibTransId="{CD3AF6D2-29CE-4479-BAB7-851A853861C4}"/>
    <dgm:cxn modelId="{7B4CEA86-577C-4193-BD2E-94E11160DEDE}" type="presParOf" srcId="{8EA06CC8-FE29-4925-AF29-10921ABE6975}" destId="{9179CAC3-F062-47AB-9707-9DC529DCFB39}" srcOrd="0" destOrd="0" presId="urn:microsoft.com/office/officeart/2005/8/layout/hList3"/>
    <dgm:cxn modelId="{A5067FD8-0A4C-4D21-8CD2-D3385E8D8297}" type="presParOf" srcId="{8EA06CC8-FE29-4925-AF29-10921ABE6975}" destId="{88402DA2-F325-4FDB-BB0E-80D8A3D78B82}" srcOrd="1" destOrd="0" presId="urn:microsoft.com/office/officeart/2005/8/layout/hList3"/>
    <dgm:cxn modelId="{E4E6776F-63F6-4BC9-A8A5-C167ECAE0BEE}" type="presParOf" srcId="{88402DA2-F325-4FDB-BB0E-80D8A3D78B82}" destId="{E4BAADF2-6E67-46C2-8D9D-79196A78DE96}" srcOrd="0" destOrd="0" presId="urn:microsoft.com/office/officeart/2005/8/layout/hList3"/>
    <dgm:cxn modelId="{FFCB8B41-F5F0-491D-8F2F-609591E7503D}" type="presParOf" srcId="{88402DA2-F325-4FDB-BB0E-80D8A3D78B82}" destId="{74189205-2BE5-47AC-9955-EEE1555C14E1}" srcOrd="1" destOrd="0" presId="urn:microsoft.com/office/officeart/2005/8/layout/hList3"/>
    <dgm:cxn modelId="{7552B911-453B-45A0-840F-53CB3E145566}" type="presParOf" srcId="{88402DA2-F325-4FDB-BB0E-80D8A3D78B82}" destId="{E2D338CB-C3EE-4DD8-B784-5BA94E9B27B7}" srcOrd="2" destOrd="0" presId="urn:microsoft.com/office/officeart/2005/8/layout/hList3"/>
    <dgm:cxn modelId="{DFA77994-3ED7-4229-9EE3-2683A7CDACF5}" type="presParOf" srcId="{88402DA2-F325-4FDB-BB0E-80D8A3D78B82}" destId="{149D268B-33C5-460F-A0AD-A3B942E2F8D4}" srcOrd="3" destOrd="0" presId="urn:microsoft.com/office/officeart/2005/8/layout/hList3"/>
    <dgm:cxn modelId="{B105F89F-CA76-425B-807A-521485AE92E2}" type="presParOf" srcId="{88402DA2-F325-4FDB-BB0E-80D8A3D78B82}" destId="{34F732B6-B059-4C31-8734-C890FCE87411}" srcOrd="4" destOrd="0" presId="urn:microsoft.com/office/officeart/2005/8/layout/hList3"/>
    <dgm:cxn modelId="{065D4B03-1896-4A15-A8CF-FF869F115CA0}" type="presParOf" srcId="{88402DA2-F325-4FDB-BB0E-80D8A3D78B82}" destId="{5381E8A3-2478-4055-8BEE-4A386D24499A}" srcOrd="5" destOrd="0" presId="urn:microsoft.com/office/officeart/2005/8/layout/hList3"/>
    <dgm:cxn modelId="{F1A40849-E056-4696-A5F4-A6EF7552B522}" type="presParOf" srcId="{8EA06CC8-FE29-4925-AF29-10921ABE6975}" destId="{045FDFC1-B6F3-4EE5-BBD1-CB35D17E2F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7FB9A3-0AF6-4C2F-B617-79ADFE1E4FF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0EDFD12-2B34-4240-B11A-830964AE8C96}">
      <dgm:prSet phldrT="[Text]"/>
      <dgm:spPr/>
      <dgm:t>
        <a:bodyPr/>
        <a:lstStyle/>
        <a:p>
          <a:r>
            <a:rPr lang="en-GB" b="1" dirty="0" smtClean="0"/>
            <a:t>Outputs</a:t>
          </a:r>
          <a:endParaRPr lang="en-GB" b="1" dirty="0"/>
        </a:p>
      </dgm:t>
    </dgm:pt>
    <dgm:pt modelId="{A652C43F-8BCC-41D6-883D-EFE42DB67219}" type="parTrans" cxnId="{59816E5C-7D45-45A8-8F74-A84231B79CBD}">
      <dgm:prSet/>
      <dgm:spPr/>
      <dgm:t>
        <a:bodyPr/>
        <a:lstStyle/>
        <a:p>
          <a:endParaRPr lang="en-GB"/>
        </a:p>
      </dgm:t>
    </dgm:pt>
    <dgm:pt modelId="{0C251DA6-D65D-4F13-8CA6-8D7C02250AD2}" type="sibTrans" cxnId="{59816E5C-7D45-45A8-8F74-A84231B79CBD}">
      <dgm:prSet/>
      <dgm:spPr/>
      <dgm:t>
        <a:bodyPr/>
        <a:lstStyle/>
        <a:p>
          <a:endParaRPr lang="en-GB"/>
        </a:p>
      </dgm:t>
    </dgm:pt>
    <dgm:pt modelId="{A62DA501-6ABC-4F74-81F8-CD56BF0195C7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Labour Market Report</a:t>
          </a:r>
          <a:endParaRPr lang="en-GB" sz="1050" b="1" dirty="0"/>
        </a:p>
      </dgm:t>
    </dgm:pt>
    <dgm:pt modelId="{C5EA5DD6-508F-46C6-967E-65E892E7E95C}" type="parTrans" cxnId="{49EB4094-F1B3-42BA-9445-B8F893E714A8}">
      <dgm:prSet/>
      <dgm:spPr/>
      <dgm:t>
        <a:bodyPr/>
        <a:lstStyle/>
        <a:p>
          <a:endParaRPr lang="en-GB"/>
        </a:p>
      </dgm:t>
    </dgm:pt>
    <dgm:pt modelId="{4A0D7D22-ECA7-4FF8-9D39-380389FE80E7}" type="sibTrans" cxnId="{49EB4094-F1B3-42BA-9445-B8F893E714A8}">
      <dgm:prSet/>
      <dgm:spPr/>
      <dgm:t>
        <a:bodyPr/>
        <a:lstStyle/>
        <a:p>
          <a:endParaRPr lang="en-GB"/>
        </a:p>
      </dgm:t>
    </dgm:pt>
    <dgm:pt modelId="{C73517B5-0B5B-4C55-B1BA-1A5F35AD7C56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Quarterly Tables</a:t>
          </a:r>
          <a:endParaRPr lang="en-GB" sz="1050" b="1" dirty="0"/>
        </a:p>
      </dgm:t>
    </dgm:pt>
    <dgm:pt modelId="{67AFB4E1-6999-4B20-88F7-60C8483A7FBF}" type="parTrans" cxnId="{01AC3FFE-4654-43AE-BE85-69CBADCDD9D5}">
      <dgm:prSet/>
      <dgm:spPr/>
      <dgm:t>
        <a:bodyPr/>
        <a:lstStyle/>
        <a:p>
          <a:endParaRPr lang="en-GB"/>
        </a:p>
      </dgm:t>
    </dgm:pt>
    <dgm:pt modelId="{F6E12AAA-2AEA-4C7C-9734-8D4ED6E0A702}" type="sibTrans" cxnId="{01AC3FFE-4654-43AE-BE85-69CBADCDD9D5}">
      <dgm:prSet/>
      <dgm:spPr/>
      <dgm:t>
        <a:bodyPr/>
        <a:lstStyle/>
        <a:p>
          <a:endParaRPr lang="en-GB"/>
        </a:p>
      </dgm:t>
    </dgm:pt>
    <dgm:pt modelId="{4EDA58FC-63B8-4ABC-96C5-830CB609E2FE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Household and NEET tables</a:t>
          </a:r>
          <a:endParaRPr lang="en-GB" sz="1050" b="1" dirty="0"/>
        </a:p>
      </dgm:t>
    </dgm:pt>
    <dgm:pt modelId="{D4258921-2B69-4C73-9787-E64C9B3C9829}" type="parTrans" cxnId="{2F95DAD7-C665-433B-A89F-93C2DD0DC4DD}">
      <dgm:prSet/>
      <dgm:spPr/>
      <dgm:t>
        <a:bodyPr/>
        <a:lstStyle/>
        <a:p>
          <a:endParaRPr lang="en-GB"/>
        </a:p>
      </dgm:t>
    </dgm:pt>
    <dgm:pt modelId="{CEA1706E-3986-489F-8D0C-367A429F7284}" type="sibTrans" cxnId="{2F95DAD7-C665-433B-A89F-93C2DD0DC4DD}">
      <dgm:prSet/>
      <dgm:spPr/>
      <dgm:t>
        <a:bodyPr/>
        <a:lstStyle/>
        <a:p>
          <a:endParaRPr lang="en-GB"/>
        </a:p>
      </dgm:t>
    </dgm:pt>
    <dgm:pt modelId="{042DB388-7B3D-44DA-AB22-9D8A92A7291D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Annual Report</a:t>
          </a:r>
          <a:endParaRPr lang="en-GB" sz="1050" b="1" dirty="0"/>
        </a:p>
      </dgm:t>
    </dgm:pt>
    <dgm:pt modelId="{0E750DB1-E446-4C9C-9162-BD0FC3C65EEE}" type="parTrans" cxnId="{0A2491E5-703A-4069-8CCE-4BCC08FADB39}">
      <dgm:prSet/>
      <dgm:spPr/>
      <dgm:t>
        <a:bodyPr/>
        <a:lstStyle/>
        <a:p>
          <a:endParaRPr lang="en-GB"/>
        </a:p>
      </dgm:t>
    </dgm:pt>
    <dgm:pt modelId="{6BFF11A2-7B13-4CFA-958E-8BA4A38B9012}" type="sibTrans" cxnId="{0A2491E5-703A-4069-8CCE-4BCC08FADB39}">
      <dgm:prSet/>
      <dgm:spPr/>
      <dgm:t>
        <a:bodyPr/>
        <a:lstStyle/>
        <a:p>
          <a:endParaRPr lang="en-GB"/>
        </a:p>
      </dgm:t>
    </dgm:pt>
    <dgm:pt modelId="{FF333534-BFC5-41CC-AF31-89A2DA806C0E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Women in Northern Ireland</a:t>
          </a:r>
          <a:endParaRPr lang="en-GB" sz="1050" b="1" dirty="0"/>
        </a:p>
      </dgm:t>
    </dgm:pt>
    <dgm:pt modelId="{160417C6-C119-44B0-B9F7-E28B06EADC94}" type="parTrans" cxnId="{1BE31DAC-83BB-4AA4-AED1-88D3E98ABB34}">
      <dgm:prSet/>
      <dgm:spPr/>
      <dgm:t>
        <a:bodyPr/>
        <a:lstStyle/>
        <a:p>
          <a:endParaRPr lang="en-GB"/>
        </a:p>
      </dgm:t>
    </dgm:pt>
    <dgm:pt modelId="{248178CD-4E49-4636-9B13-2F32AFA528FA}" type="sibTrans" cxnId="{1BE31DAC-83BB-4AA4-AED1-88D3E98ABB34}">
      <dgm:prSet/>
      <dgm:spPr/>
      <dgm:t>
        <a:bodyPr/>
        <a:lstStyle/>
        <a:p>
          <a:endParaRPr lang="en-GB"/>
        </a:p>
      </dgm:t>
    </dgm:pt>
    <dgm:pt modelId="{D18164AA-18A4-4F4D-A153-042532C6C604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User Requested Data</a:t>
          </a:r>
          <a:endParaRPr lang="en-GB" sz="1050" b="1" dirty="0"/>
        </a:p>
      </dgm:t>
    </dgm:pt>
    <dgm:pt modelId="{ABB98439-1040-41A4-9907-88C5B45C4C46}" type="parTrans" cxnId="{D0AD4F35-A265-4BC8-ADB7-7B0972C7EC72}">
      <dgm:prSet/>
      <dgm:spPr/>
      <dgm:t>
        <a:bodyPr/>
        <a:lstStyle/>
        <a:p>
          <a:endParaRPr lang="en-GB"/>
        </a:p>
      </dgm:t>
    </dgm:pt>
    <dgm:pt modelId="{FB72358D-9E0A-488A-9BCE-AD8805D5C71C}" type="sibTrans" cxnId="{D0AD4F35-A265-4BC8-ADB7-7B0972C7EC72}">
      <dgm:prSet/>
      <dgm:spPr/>
      <dgm:t>
        <a:bodyPr/>
        <a:lstStyle/>
        <a:p>
          <a:endParaRPr lang="en-GB"/>
        </a:p>
      </dgm:t>
    </dgm:pt>
    <dgm:pt modelId="{8D9FB0C9-8AF0-4782-8A4D-7C6815C0133F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Tweets and Infographics</a:t>
          </a:r>
          <a:endParaRPr lang="en-GB" sz="1050" b="1" dirty="0"/>
        </a:p>
      </dgm:t>
    </dgm:pt>
    <dgm:pt modelId="{30617999-716E-46A5-9120-B4F181065D97}" type="parTrans" cxnId="{488E28A6-B507-492C-90EC-4369DF1FD3DF}">
      <dgm:prSet/>
      <dgm:spPr/>
      <dgm:t>
        <a:bodyPr/>
        <a:lstStyle/>
        <a:p>
          <a:endParaRPr lang="en-GB"/>
        </a:p>
      </dgm:t>
    </dgm:pt>
    <dgm:pt modelId="{762B54A3-2F1E-4AFE-A555-B8470E924928}" type="sibTrans" cxnId="{488E28A6-B507-492C-90EC-4369DF1FD3DF}">
      <dgm:prSet/>
      <dgm:spPr/>
      <dgm:t>
        <a:bodyPr/>
        <a:lstStyle/>
        <a:p>
          <a:endParaRPr lang="en-GB"/>
        </a:p>
      </dgm:t>
    </dgm:pt>
    <dgm:pt modelId="{028D43EC-D68C-4409-BDE5-F12C00392BCA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ONS Monthly UK Labour Market Overview</a:t>
          </a:r>
          <a:endParaRPr lang="en-GB" sz="1050" b="1" dirty="0"/>
        </a:p>
      </dgm:t>
    </dgm:pt>
    <dgm:pt modelId="{E7AD6186-4A27-4587-99D1-50375D6242EF}" type="parTrans" cxnId="{A2F2ED15-11FF-42DA-BA08-F0BF024A4EF9}">
      <dgm:prSet/>
      <dgm:spPr/>
      <dgm:t>
        <a:bodyPr/>
        <a:lstStyle/>
        <a:p>
          <a:endParaRPr lang="en-GB"/>
        </a:p>
      </dgm:t>
    </dgm:pt>
    <dgm:pt modelId="{A2116454-5E37-4421-9F33-1DB28851D371}" type="sibTrans" cxnId="{A2F2ED15-11FF-42DA-BA08-F0BF024A4EF9}">
      <dgm:prSet/>
      <dgm:spPr/>
      <dgm:t>
        <a:bodyPr/>
        <a:lstStyle/>
        <a:p>
          <a:endParaRPr lang="en-GB"/>
        </a:p>
      </dgm:t>
    </dgm:pt>
    <dgm:pt modelId="{62AAC131-1A44-46D7-AC75-4B0068BCC44C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Eurostat Labour Force Estimates</a:t>
          </a:r>
          <a:endParaRPr lang="en-GB" sz="1050" b="1" dirty="0"/>
        </a:p>
      </dgm:t>
    </dgm:pt>
    <dgm:pt modelId="{6D7360EE-738C-4283-AE7C-4863B9F4B130}" type="parTrans" cxnId="{B1BB8563-A007-4CD0-9D61-603D59825CF1}">
      <dgm:prSet/>
      <dgm:spPr/>
      <dgm:t>
        <a:bodyPr/>
        <a:lstStyle/>
        <a:p>
          <a:endParaRPr lang="en-GB"/>
        </a:p>
      </dgm:t>
    </dgm:pt>
    <dgm:pt modelId="{1ADEA395-96C5-4E0B-A804-FBAF0E3D86F3}" type="sibTrans" cxnId="{B1BB8563-A007-4CD0-9D61-603D59825CF1}">
      <dgm:prSet/>
      <dgm:spPr/>
      <dgm:t>
        <a:bodyPr/>
        <a:lstStyle/>
        <a:p>
          <a:endParaRPr lang="en-GB"/>
        </a:p>
      </dgm:t>
    </dgm:pt>
    <dgm:pt modelId="{335A842A-53F4-430A-A8A0-4C3DC730B372}" type="pres">
      <dgm:prSet presAssocID="{217FB9A3-0AF6-4C2F-B617-79ADFE1E4FF1}" presName="composite" presStyleCnt="0">
        <dgm:presLayoutVars>
          <dgm:chMax val="1"/>
          <dgm:dir/>
          <dgm:resizeHandles val="exact"/>
        </dgm:presLayoutVars>
      </dgm:prSet>
      <dgm:spPr/>
    </dgm:pt>
    <dgm:pt modelId="{CA2E9DB4-2CD4-4192-8474-464450B7425D}" type="pres">
      <dgm:prSet presAssocID="{B0EDFD12-2B34-4240-B11A-830964AE8C96}" presName="roof" presStyleLbl="dkBgShp" presStyleIdx="0" presStyleCnt="2" custLinFactNeighborX="-650" custLinFactNeighborY="-10053"/>
      <dgm:spPr/>
    </dgm:pt>
    <dgm:pt modelId="{296FF845-ED56-4255-AFA2-3BAA3D427FD7}" type="pres">
      <dgm:prSet presAssocID="{B0EDFD12-2B34-4240-B11A-830964AE8C96}" presName="pillars" presStyleCnt="0"/>
      <dgm:spPr/>
    </dgm:pt>
    <dgm:pt modelId="{0544E3DB-99A3-4999-9CEB-95FCBF1FB9DD}" type="pres">
      <dgm:prSet presAssocID="{B0EDFD12-2B34-4240-B11A-830964AE8C96}" presName="pillar1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AF87B0-3B94-4D34-A79C-6010D73CAF77}" type="pres">
      <dgm:prSet presAssocID="{C73517B5-0B5B-4C55-B1BA-1A5F35AD7C56}" presName="pillarX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4C67D3-4259-49E6-B245-DAA5165AFAAC}" type="pres">
      <dgm:prSet presAssocID="{4EDA58FC-63B8-4ABC-96C5-830CB609E2FE}" presName="pillarX" presStyleLbl="node1" presStyleIdx="2" presStyleCnt="9">
        <dgm:presLayoutVars>
          <dgm:bulletEnabled val="1"/>
        </dgm:presLayoutVars>
      </dgm:prSet>
      <dgm:spPr/>
    </dgm:pt>
    <dgm:pt modelId="{E5E498A4-657C-47F5-85EC-91A5F221F945}" type="pres">
      <dgm:prSet presAssocID="{042DB388-7B3D-44DA-AB22-9D8A92A7291D}" presName="pillarX" presStyleLbl="node1" presStyleIdx="3" presStyleCnt="9">
        <dgm:presLayoutVars>
          <dgm:bulletEnabled val="1"/>
        </dgm:presLayoutVars>
      </dgm:prSet>
      <dgm:spPr/>
    </dgm:pt>
    <dgm:pt modelId="{0782CF73-3B4B-488A-BBDC-4DE9C17EA211}" type="pres">
      <dgm:prSet presAssocID="{FF333534-BFC5-41CC-AF31-89A2DA806C0E}" presName="pillarX" presStyleLbl="node1" presStyleIdx="4" presStyleCnt="9">
        <dgm:presLayoutVars>
          <dgm:bulletEnabled val="1"/>
        </dgm:presLayoutVars>
      </dgm:prSet>
      <dgm:spPr/>
    </dgm:pt>
    <dgm:pt modelId="{1110263C-33E4-486D-8ACF-68DEF2B6F5C4}" type="pres">
      <dgm:prSet presAssocID="{D18164AA-18A4-4F4D-A153-042532C6C604}" presName="pillarX" presStyleLbl="node1" presStyleIdx="5" presStyleCnt="9">
        <dgm:presLayoutVars>
          <dgm:bulletEnabled val="1"/>
        </dgm:presLayoutVars>
      </dgm:prSet>
      <dgm:spPr/>
    </dgm:pt>
    <dgm:pt modelId="{DED6EF7D-A7F1-471B-81A1-9B5754D031DB}" type="pres">
      <dgm:prSet presAssocID="{8D9FB0C9-8AF0-4782-8A4D-7C6815C0133F}" presName="pillarX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75D0EE-757E-4F3E-8465-8385A2D469F2}" type="pres">
      <dgm:prSet presAssocID="{028D43EC-D68C-4409-BDE5-F12C00392BCA}" presName="pillarX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B67679-46A6-4AEF-865D-C13C21F7730F}" type="pres">
      <dgm:prSet presAssocID="{62AAC131-1A44-46D7-AC75-4B0068BCC44C}" presName="pillarX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3196A9-4419-4FCE-A49D-3BB6C6FFCE56}" type="pres">
      <dgm:prSet presAssocID="{B0EDFD12-2B34-4240-B11A-830964AE8C96}" presName="base" presStyleLbl="dkBgShp" presStyleIdx="1" presStyleCnt="2"/>
      <dgm:spPr/>
    </dgm:pt>
  </dgm:ptLst>
  <dgm:cxnLst>
    <dgm:cxn modelId="{9568B5EE-AEE6-4E46-A8E6-9BD1C6842B0A}" type="presOf" srcId="{D18164AA-18A4-4F4D-A153-042532C6C604}" destId="{1110263C-33E4-486D-8ACF-68DEF2B6F5C4}" srcOrd="0" destOrd="0" presId="urn:microsoft.com/office/officeart/2005/8/layout/hList3"/>
    <dgm:cxn modelId="{0A2491E5-703A-4069-8CCE-4BCC08FADB39}" srcId="{B0EDFD12-2B34-4240-B11A-830964AE8C96}" destId="{042DB388-7B3D-44DA-AB22-9D8A92A7291D}" srcOrd="3" destOrd="0" parTransId="{0E750DB1-E446-4C9C-9162-BD0FC3C65EEE}" sibTransId="{6BFF11A2-7B13-4CFA-958E-8BA4A38B9012}"/>
    <dgm:cxn modelId="{AFC58414-184E-4F92-8665-DACEBFEAF4B5}" type="presOf" srcId="{C73517B5-0B5B-4C55-B1BA-1A5F35AD7C56}" destId="{EBAF87B0-3B94-4D34-A79C-6010D73CAF77}" srcOrd="0" destOrd="0" presId="urn:microsoft.com/office/officeart/2005/8/layout/hList3"/>
    <dgm:cxn modelId="{ED8B3621-B055-4452-809D-8DDA5E33C5B7}" type="presOf" srcId="{028D43EC-D68C-4409-BDE5-F12C00392BCA}" destId="{EE75D0EE-757E-4F3E-8465-8385A2D469F2}" srcOrd="0" destOrd="0" presId="urn:microsoft.com/office/officeart/2005/8/layout/hList3"/>
    <dgm:cxn modelId="{F69D036F-95DB-46C6-B862-B93B2DD340C7}" type="presOf" srcId="{042DB388-7B3D-44DA-AB22-9D8A92A7291D}" destId="{E5E498A4-657C-47F5-85EC-91A5F221F945}" srcOrd="0" destOrd="0" presId="urn:microsoft.com/office/officeart/2005/8/layout/hList3"/>
    <dgm:cxn modelId="{FDF75A70-D102-4B9C-8507-35EB88A767D5}" type="presOf" srcId="{B0EDFD12-2B34-4240-B11A-830964AE8C96}" destId="{CA2E9DB4-2CD4-4192-8474-464450B7425D}" srcOrd="0" destOrd="0" presId="urn:microsoft.com/office/officeart/2005/8/layout/hList3"/>
    <dgm:cxn modelId="{779C7F55-170C-4B22-9764-E9A0233109AE}" type="presOf" srcId="{A62DA501-6ABC-4F74-81F8-CD56BF0195C7}" destId="{0544E3DB-99A3-4999-9CEB-95FCBF1FB9DD}" srcOrd="0" destOrd="0" presId="urn:microsoft.com/office/officeart/2005/8/layout/hList3"/>
    <dgm:cxn modelId="{FE785138-26D5-4B62-9BD7-7AB47E8A052F}" type="presOf" srcId="{217FB9A3-0AF6-4C2F-B617-79ADFE1E4FF1}" destId="{335A842A-53F4-430A-A8A0-4C3DC730B372}" srcOrd="0" destOrd="0" presId="urn:microsoft.com/office/officeart/2005/8/layout/hList3"/>
    <dgm:cxn modelId="{59816E5C-7D45-45A8-8F74-A84231B79CBD}" srcId="{217FB9A3-0AF6-4C2F-B617-79ADFE1E4FF1}" destId="{B0EDFD12-2B34-4240-B11A-830964AE8C96}" srcOrd="0" destOrd="0" parTransId="{A652C43F-8BCC-41D6-883D-EFE42DB67219}" sibTransId="{0C251DA6-D65D-4F13-8CA6-8D7C02250AD2}"/>
    <dgm:cxn modelId="{B1BB8563-A007-4CD0-9D61-603D59825CF1}" srcId="{B0EDFD12-2B34-4240-B11A-830964AE8C96}" destId="{62AAC131-1A44-46D7-AC75-4B0068BCC44C}" srcOrd="8" destOrd="0" parTransId="{6D7360EE-738C-4283-AE7C-4863B9F4B130}" sibTransId="{1ADEA395-96C5-4E0B-A804-FBAF0E3D86F3}"/>
    <dgm:cxn modelId="{E84E66E3-1CD1-4F6A-A803-B8C63A4CB703}" type="presOf" srcId="{8D9FB0C9-8AF0-4782-8A4D-7C6815C0133F}" destId="{DED6EF7D-A7F1-471B-81A1-9B5754D031DB}" srcOrd="0" destOrd="0" presId="urn:microsoft.com/office/officeart/2005/8/layout/hList3"/>
    <dgm:cxn modelId="{42197889-C5FF-42AE-847B-D59AF35FA59D}" type="presOf" srcId="{FF333534-BFC5-41CC-AF31-89A2DA806C0E}" destId="{0782CF73-3B4B-488A-BBDC-4DE9C17EA211}" srcOrd="0" destOrd="0" presId="urn:microsoft.com/office/officeart/2005/8/layout/hList3"/>
    <dgm:cxn modelId="{49EB4094-F1B3-42BA-9445-B8F893E714A8}" srcId="{B0EDFD12-2B34-4240-B11A-830964AE8C96}" destId="{A62DA501-6ABC-4F74-81F8-CD56BF0195C7}" srcOrd="0" destOrd="0" parTransId="{C5EA5DD6-508F-46C6-967E-65E892E7E95C}" sibTransId="{4A0D7D22-ECA7-4FF8-9D39-380389FE80E7}"/>
    <dgm:cxn modelId="{1BE31DAC-83BB-4AA4-AED1-88D3E98ABB34}" srcId="{B0EDFD12-2B34-4240-B11A-830964AE8C96}" destId="{FF333534-BFC5-41CC-AF31-89A2DA806C0E}" srcOrd="4" destOrd="0" parTransId="{160417C6-C119-44B0-B9F7-E28B06EADC94}" sibTransId="{248178CD-4E49-4636-9B13-2F32AFA528FA}"/>
    <dgm:cxn modelId="{01AC3FFE-4654-43AE-BE85-69CBADCDD9D5}" srcId="{B0EDFD12-2B34-4240-B11A-830964AE8C96}" destId="{C73517B5-0B5B-4C55-B1BA-1A5F35AD7C56}" srcOrd="1" destOrd="0" parTransId="{67AFB4E1-6999-4B20-88F7-60C8483A7FBF}" sibTransId="{F6E12AAA-2AEA-4C7C-9734-8D4ED6E0A702}"/>
    <dgm:cxn modelId="{488E28A6-B507-492C-90EC-4369DF1FD3DF}" srcId="{B0EDFD12-2B34-4240-B11A-830964AE8C96}" destId="{8D9FB0C9-8AF0-4782-8A4D-7C6815C0133F}" srcOrd="6" destOrd="0" parTransId="{30617999-716E-46A5-9120-B4F181065D97}" sibTransId="{762B54A3-2F1E-4AFE-A555-B8470E924928}"/>
    <dgm:cxn modelId="{F33597DC-B909-4F5C-BBF1-487A02FD6DB5}" type="presOf" srcId="{62AAC131-1A44-46D7-AC75-4B0068BCC44C}" destId="{1EB67679-46A6-4AEF-865D-C13C21F7730F}" srcOrd="0" destOrd="0" presId="urn:microsoft.com/office/officeart/2005/8/layout/hList3"/>
    <dgm:cxn modelId="{A2F2ED15-11FF-42DA-BA08-F0BF024A4EF9}" srcId="{B0EDFD12-2B34-4240-B11A-830964AE8C96}" destId="{028D43EC-D68C-4409-BDE5-F12C00392BCA}" srcOrd="7" destOrd="0" parTransId="{E7AD6186-4A27-4587-99D1-50375D6242EF}" sibTransId="{A2116454-5E37-4421-9F33-1DB28851D371}"/>
    <dgm:cxn modelId="{D0AD4F35-A265-4BC8-ADB7-7B0972C7EC72}" srcId="{B0EDFD12-2B34-4240-B11A-830964AE8C96}" destId="{D18164AA-18A4-4F4D-A153-042532C6C604}" srcOrd="5" destOrd="0" parTransId="{ABB98439-1040-41A4-9907-88C5B45C4C46}" sibTransId="{FB72358D-9E0A-488A-9BCE-AD8805D5C71C}"/>
    <dgm:cxn modelId="{11B7D6DA-621F-4E82-B0B8-774A252DAB8F}" type="presOf" srcId="{4EDA58FC-63B8-4ABC-96C5-830CB609E2FE}" destId="{A94C67D3-4259-49E6-B245-DAA5165AFAAC}" srcOrd="0" destOrd="0" presId="urn:microsoft.com/office/officeart/2005/8/layout/hList3"/>
    <dgm:cxn modelId="{2F95DAD7-C665-433B-A89F-93C2DD0DC4DD}" srcId="{B0EDFD12-2B34-4240-B11A-830964AE8C96}" destId="{4EDA58FC-63B8-4ABC-96C5-830CB609E2FE}" srcOrd="2" destOrd="0" parTransId="{D4258921-2B69-4C73-9787-E64C9B3C9829}" sibTransId="{CEA1706E-3986-489F-8D0C-367A429F7284}"/>
    <dgm:cxn modelId="{930689B6-9F08-4CA9-A55F-180F997B11A5}" type="presParOf" srcId="{335A842A-53F4-430A-A8A0-4C3DC730B372}" destId="{CA2E9DB4-2CD4-4192-8474-464450B7425D}" srcOrd="0" destOrd="0" presId="urn:microsoft.com/office/officeart/2005/8/layout/hList3"/>
    <dgm:cxn modelId="{E9AF2ACA-52AF-45A6-9C7E-688BE8408C09}" type="presParOf" srcId="{335A842A-53F4-430A-A8A0-4C3DC730B372}" destId="{296FF845-ED56-4255-AFA2-3BAA3D427FD7}" srcOrd="1" destOrd="0" presId="urn:microsoft.com/office/officeart/2005/8/layout/hList3"/>
    <dgm:cxn modelId="{5509B408-76A7-4F5A-8AF1-1E0BBD80258F}" type="presParOf" srcId="{296FF845-ED56-4255-AFA2-3BAA3D427FD7}" destId="{0544E3DB-99A3-4999-9CEB-95FCBF1FB9DD}" srcOrd="0" destOrd="0" presId="urn:microsoft.com/office/officeart/2005/8/layout/hList3"/>
    <dgm:cxn modelId="{67C16963-2136-4D9F-ADBD-2B1BE29EDD7B}" type="presParOf" srcId="{296FF845-ED56-4255-AFA2-3BAA3D427FD7}" destId="{EBAF87B0-3B94-4D34-A79C-6010D73CAF77}" srcOrd="1" destOrd="0" presId="urn:microsoft.com/office/officeart/2005/8/layout/hList3"/>
    <dgm:cxn modelId="{2081BCF0-355D-4635-AF50-777C5BE5E0D4}" type="presParOf" srcId="{296FF845-ED56-4255-AFA2-3BAA3D427FD7}" destId="{A94C67D3-4259-49E6-B245-DAA5165AFAAC}" srcOrd="2" destOrd="0" presId="urn:microsoft.com/office/officeart/2005/8/layout/hList3"/>
    <dgm:cxn modelId="{B1ACDF85-D730-4C37-9B7A-9A45613329FA}" type="presParOf" srcId="{296FF845-ED56-4255-AFA2-3BAA3D427FD7}" destId="{E5E498A4-657C-47F5-85EC-91A5F221F945}" srcOrd="3" destOrd="0" presId="urn:microsoft.com/office/officeart/2005/8/layout/hList3"/>
    <dgm:cxn modelId="{40ABE527-E594-4BBD-82A9-EE4D061127A1}" type="presParOf" srcId="{296FF845-ED56-4255-AFA2-3BAA3D427FD7}" destId="{0782CF73-3B4B-488A-BBDC-4DE9C17EA211}" srcOrd="4" destOrd="0" presId="urn:microsoft.com/office/officeart/2005/8/layout/hList3"/>
    <dgm:cxn modelId="{C32D6F4D-6E1F-44C1-A725-B0A7E1189C60}" type="presParOf" srcId="{296FF845-ED56-4255-AFA2-3BAA3D427FD7}" destId="{1110263C-33E4-486D-8ACF-68DEF2B6F5C4}" srcOrd="5" destOrd="0" presId="urn:microsoft.com/office/officeart/2005/8/layout/hList3"/>
    <dgm:cxn modelId="{C1E61C9D-13E3-4662-AB8C-5671DCA1434A}" type="presParOf" srcId="{296FF845-ED56-4255-AFA2-3BAA3D427FD7}" destId="{DED6EF7D-A7F1-471B-81A1-9B5754D031DB}" srcOrd="6" destOrd="0" presId="urn:microsoft.com/office/officeart/2005/8/layout/hList3"/>
    <dgm:cxn modelId="{730E713F-23CF-4E4B-BBB3-49D5B83ED751}" type="presParOf" srcId="{296FF845-ED56-4255-AFA2-3BAA3D427FD7}" destId="{EE75D0EE-757E-4F3E-8465-8385A2D469F2}" srcOrd="7" destOrd="0" presId="urn:microsoft.com/office/officeart/2005/8/layout/hList3"/>
    <dgm:cxn modelId="{16F49489-40DE-454D-B939-3B250627E2AF}" type="presParOf" srcId="{296FF845-ED56-4255-AFA2-3BAA3D427FD7}" destId="{1EB67679-46A6-4AEF-865D-C13C21F7730F}" srcOrd="8" destOrd="0" presId="urn:microsoft.com/office/officeart/2005/8/layout/hList3"/>
    <dgm:cxn modelId="{A7BFD0BC-53C3-4CCC-A162-21DA87BABA1E}" type="presParOf" srcId="{335A842A-53F4-430A-A8A0-4C3DC730B372}" destId="{E33196A9-4419-4FCE-A49D-3BB6C6FFCE5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7E4288-1BAB-42C3-BBCA-5EC906BF5A2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68A7C8A-B756-4DCD-B6DE-A95FA4B3EAC7}">
      <dgm:prSet phldrT="[Text]" custT="1"/>
      <dgm:spPr/>
      <dgm:t>
        <a:bodyPr/>
        <a:lstStyle/>
        <a:p>
          <a:r>
            <a:rPr lang="en-GB" sz="1400" b="1" dirty="0" smtClean="0"/>
            <a:t>User Engagement</a:t>
          </a:r>
          <a:endParaRPr lang="en-GB" sz="1400" b="1" dirty="0"/>
        </a:p>
      </dgm:t>
    </dgm:pt>
    <dgm:pt modelId="{AD71CF8A-54C4-4F59-9994-05DCFB9F5B53}" type="parTrans" cxnId="{FF60F83A-0B0F-4C4B-AA63-2386734BF5AB}">
      <dgm:prSet/>
      <dgm:spPr/>
      <dgm:t>
        <a:bodyPr/>
        <a:lstStyle/>
        <a:p>
          <a:endParaRPr lang="en-GB"/>
        </a:p>
      </dgm:t>
    </dgm:pt>
    <dgm:pt modelId="{22C0CEA4-DC41-4F3C-86A3-92AE588C718F}" type="sibTrans" cxnId="{FF60F83A-0B0F-4C4B-AA63-2386734BF5AB}">
      <dgm:prSet/>
      <dgm:spPr/>
      <dgm:t>
        <a:bodyPr/>
        <a:lstStyle/>
        <a:p>
          <a:endParaRPr lang="en-GB"/>
        </a:p>
      </dgm:t>
    </dgm:pt>
    <dgm:pt modelId="{C7883B84-2187-475F-A430-3C72328B9B83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LFS Steering Group (ONS)</a:t>
          </a:r>
          <a:endParaRPr lang="en-GB" sz="1050" b="1" dirty="0"/>
        </a:p>
      </dgm:t>
    </dgm:pt>
    <dgm:pt modelId="{8E192AC6-605C-408E-9CC3-C0C088DD7556}" type="parTrans" cxnId="{C729963E-F85E-4BB5-A66C-9BDD7418E16D}">
      <dgm:prSet/>
      <dgm:spPr/>
      <dgm:t>
        <a:bodyPr/>
        <a:lstStyle/>
        <a:p>
          <a:endParaRPr lang="en-GB"/>
        </a:p>
      </dgm:t>
    </dgm:pt>
    <dgm:pt modelId="{27482014-3D6F-4D68-BE9B-E9CE099BC4F3}" type="sibTrans" cxnId="{C729963E-F85E-4BB5-A66C-9BDD7418E16D}">
      <dgm:prSet/>
      <dgm:spPr/>
      <dgm:t>
        <a:bodyPr/>
        <a:lstStyle/>
        <a:p>
          <a:endParaRPr lang="en-GB"/>
        </a:p>
      </dgm:t>
    </dgm:pt>
    <dgm:pt modelId="{A4B17089-5C19-48AC-9B46-5DB7D179B3C6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Annual Labour Market Statistics User Group</a:t>
          </a:r>
          <a:endParaRPr lang="en-GB" sz="1050" b="1" dirty="0"/>
        </a:p>
      </dgm:t>
    </dgm:pt>
    <dgm:pt modelId="{B0881E57-5613-49BC-81F0-F08DF14A35DC}" type="parTrans" cxnId="{9F2013B4-01CD-401F-B026-6E5BFDF1E821}">
      <dgm:prSet/>
      <dgm:spPr/>
      <dgm:t>
        <a:bodyPr/>
        <a:lstStyle/>
        <a:p>
          <a:endParaRPr lang="en-GB"/>
        </a:p>
      </dgm:t>
    </dgm:pt>
    <dgm:pt modelId="{811FE17A-F530-42DF-9854-F91BFF908D77}" type="sibTrans" cxnId="{9F2013B4-01CD-401F-B026-6E5BFDF1E821}">
      <dgm:prSet/>
      <dgm:spPr/>
      <dgm:t>
        <a:bodyPr/>
        <a:lstStyle/>
        <a:p>
          <a:endParaRPr lang="en-GB"/>
        </a:p>
      </dgm:t>
    </dgm:pt>
    <dgm:pt modelId="{054D8F9F-527F-4661-8303-3936F56D4887}">
      <dgm:prSet phldrT="[Text]" custT="1"/>
      <dgm:spPr>
        <a:solidFill>
          <a:schemeClr val="tx2"/>
        </a:solidFill>
      </dgm:spPr>
      <dgm:t>
        <a:bodyPr/>
        <a:lstStyle/>
        <a:p>
          <a:r>
            <a:rPr lang="en-GB" sz="1050" b="1" dirty="0" smtClean="0"/>
            <a:t>Labour Market User Surveys</a:t>
          </a:r>
          <a:endParaRPr lang="en-GB" sz="1050" b="1" dirty="0"/>
        </a:p>
      </dgm:t>
    </dgm:pt>
    <dgm:pt modelId="{CD98A093-2EC6-44C5-9C32-DA2015581AD8}" type="parTrans" cxnId="{DE0190C2-C90F-442B-96BA-C061FF88AFA9}">
      <dgm:prSet/>
      <dgm:spPr/>
      <dgm:t>
        <a:bodyPr/>
        <a:lstStyle/>
        <a:p>
          <a:endParaRPr lang="en-GB"/>
        </a:p>
      </dgm:t>
    </dgm:pt>
    <dgm:pt modelId="{286A5B92-E72A-402B-A401-EE524B0B42F1}" type="sibTrans" cxnId="{DE0190C2-C90F-442B-96BA-C061FF88AFA9}">
      <dgm:prSet/>
      <dgm:spPr/>
      <dgm:t>
        <a:bodyPr/>
        <a:lstStyle/>
        <a:p>
          <a:endParaRPr lang="en-GB"/>
        </a:p>
      </dgm:t>
    </dgm:pt>
    <dgm:pt modelId="{F51F00E1-810D-4F34-95CB-293D05D46E07}" type="pres">
      <dgm:prSet presAssocID="{2A7E4288-1BAB-42C3-BBCA-5EC906BF5A20}" presName="composite" presStyleCnt="0">
        <dgm:presLayoutVars>
          <dgm:chMax val="1"/>
          <dgm:dir/>
          <dgm:resizeHandles val="exact"/>
        </dgm:presLayoutVars>
      </dgm:prSet>
      <dgm:spPr/>
    </dgm:pt>
    <dgm:pt modelId="{76C26E0C-DAA6-4EAC-9096-15C6DEA4C5E2}" type="pres">
      <dgm:prSet presAssocID="{968A7C8A-B756-4DCD-B6DE-A95FA4B3EAC7}" presName="roof" presStyleLbl="dkBgShp" presStyleIdx="0" presStyleCnt="2" custLinFactNeighborX="-5485" custLinFactNeighborY="52"/>
      <dgm:spPr/>
      <dgm:t>
        <a:bodyPr/>
        <a:lstStyle/>
        <a:p>
          <a:endParaRPr lang="en-GB"/>
        </a:p>
      </dgm:t>
    </dgm:pt>
    <dgm:pt modelId="{492E811A-497B-4484-B5A9-2C1D7D5A3CC0}" type="pres">
      <dgm:prSet presAssocID="{968A7C8A-B756-4DCD-B6DE-A95FA4B3EAC7}" presName="pillars" presStyleCnt="0"/>
      <dgm:spPr/>
    </dgm:pt>
    <dgm:pt modelId="{3F52323E-B9B0-49FF-B42B-2D565F147273}" type="pres">
      <dgm:prSet presAssocID="{968A7C8A-B756-4DCD-B6DE-A95FA4B3EAC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1415ED-47C1-41AD-AE84-78FCF4442941}" type="pres">
      <dgm:prSet presAssocID="{A4B17089-5C19-48AC-9B46-5DB7D179B3C6}" presName="pillarX" presStyleLbl="node1" presStyleIdx="1" presStyleCnt="3">
        <dgm:presLayoutVars>
          <dgm:bulletEnabled val="1"/>
        </dgm:presLayoutVars>
      </dgm:prSet>
      <dgm:spPr/>
    </dgm:pt>
    <dgm:pt modelId="{00677DE4-48D5-4F61-9822-CDBA463D79B3}" type="pres">
      <dgm:prSet presAssocID="{054D8F9F-527F-4661-8303-3936F56D488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5D6BA4-C26A-44B2-9276-38C308CBE360}" type="pres">
      <dgm:prSet presAssocID="{968A7C8A-B756-4DCD-B6DE-A95FA4B3EAC7}" presName="base" presStyleLbl="dkBgShp" presStyleIdx="1" presStyleCnt="2"/>
      <dgm:spPr/>
    </dgm:pt>
  </dgm:ptLst>
  <dgm:cxnLst>
    <dgm:cxn modelId="{C729963E-F85E-4BB5-A66C-9BDD7418E16D}" srcId="{968A7C8A-B756-4DCD-B6DE-A95FA4B3EAC7}" destId="{C7883B84-2187-475F-A430-3C72328B9B83}" srcOrd="0" destOrd="0" parTransId="{8E192AC6-605C-408E-9CC3-C0C088DD7556}" sibTransId="{27482014-3D6F-4D68-BE9B-E9CE099BC4F3}"/>
    <dgm:cxn modelId="{FF60F83A-0B0F-4C4B-AA63-2386734BF5AB}" srcId="{2A7E4288-1BAB-42C3-BBCA-5EC906BF5A20}" destId="{968A7C8A-B756-4DCD-B6DE-A95FA4B3EAC7}" srcOrd="0" destOrd="0" parTransId="{AD71CF8A-54C4-4F59-9994-05DCFB9F5B53}" sibTransId="{22C0CEA4-DC41-4F3C-86A3-92AE588C718F}"/>
    <dgm:cxn modelId="{C584CE68-4A86-42CA-AF95-FB3232C5BBEF}" type="presOf" srcId="{C7883B84-2187-475F-A430-3C72328B9B83}" destId="{3F52323E-B9B0-49FF-B42B-2D565F147273}" srcOrd="0" destOrd="0" presId="urn:microsoft.com/office/officeart/2005/8/layout/hList3"/>
    <dgm:cxn modelId="{17CAA5F6-5EC3-4F99-A483-14F6FB1EEB3D}" type="presOf" srcId="{968A7C8A-B756-4DCD-B6DE-A95FA4B3EAC7}" destId="{76C26E0C-DAA6-4EAC-9096-15C6DEA4C5E2}" srcOrd="0" destOrd="0" presId="urn:microsoft.com/office/officeart/2005/8/layout/hList3"/>
    <dgm:cxn modelId="{DE0190C2-C90F-442B-96BA-C061FF88AFA9}" srcId="{968A7C8A-B756-4DCD-B6DE-A95FA4B3EAC7}" destId="{054D8F9F-527F-4661-8303-3936F56D4887}" srcOrd="2" destOrd="0" parTransId="{CD98A093-2EC6-44C5-9C32-DA2015581AD8}" sibTransId="{286A5B92-E72A-402B-A401-EE524B0B42F1}"/>
    <dgm:cxn modelId="{B7B60E94-C22A-496E-B1F9-C6507946A92D}" type="presOf" srcId="{2A7E4288-1BAB-42C3-BBCA-5EC906BF5A20}" destId="{F51F00E1-810D-4F34-95CB-293D05D46E07}" srcOrd="0" destOrd="0" presId="urn:microsoft.com/office/officeart/2005/8/layout/hList3"/>
    <dgm:cxn modelId="{9F2013B4-01CD-401F-B026-6E5BFDF1E821}" srcId="{968A7C8A-B756-4DCD-B6DE-A95FA4B3EAC7}" destId="{A4B17089-5C19-48AC-9B46-5DB7D179B3C6}" srcOrd="1" destOrd="0" parTransId="{B0881E57-5613-49BC-81F0-F08DF14A35DC}" sibTransId="{811FE17A-F530-42DF-9854-F91BFF908D77}"/>
    <dgm:cxn modelId="{7B914CCE-B1EA-480A-AB94-F4CDF9591F39}" type="presOf" srcId="{054D8F9F-527F-4661-8303-3936F56D4887}" destId="{00677DE4-48D5-4F61-9822-CDBA463D79B3}" srcOrd="0" destOrd="0" presId="urn:microsoft.com/office/officeart/2005/8/layout/hList3"/>
    <dgm:cxn modelId="{9D40D98C-F51D-43FD-932C-15E861892A97}" type="presOf" srcId="{A4B17089-5C19-48AC-9B46-5DB7D179B3C6}" destId="{CF1415ED-47C1-41AD-AE84-78FCF4442941}" srcOrd="0" destOrd="0" presId="urn:microsoft.com/office/officeart/2005/8/layout/hList3"/>
    <dgm:cxn modelId="{983D51C1-B354-4378-BA11-8A1872EE5C2C}" type="presParOf" srcId="{F51F00E1-810D-4F34-95CB-293D05D46E07}" destId="{76C26E0C-DAA6-4EAC-9096-15C6DEA4C5E2}" srcOrd="0" destOrd="0" presId="urn:microsoft.com/office/officeart/2005/8/layout/hList3"/>
    <dgm:cxn modelId="{964CBAA1-F6C8-4C50-A2D2-0C0A60185E43}" type="presParOf" srcId="{F51F00E1-810D-4F34-95CB-293D05D46E07}" destId="{492E811A-497B-4484-B5A9-2C1D7D5A3CC0}" srcOrd="1" destOrd="0" presId="urn:microsoft.com/office/officeart/2005/8/layout/hList3"/>
    <dgm:cxn modelId="{4CFDB6C2-5FA7-47C3-8E30-3E3CE63E0C14}" type="presParOf" srcId="{492E811A-497B-4484-B5A9-2C1D7D5A3CC0}" destId="{3F52323E-B9B0-49FF-B42B-2D565F147273}" srcOrd="0" destOrd="0" presId="urn:microsoft.com/office/officeart/2005/8/layout/hList3"/>
    <dgm:cxn modelId="{D812BC1D-D6BA-4D3B-822C-A96FB3A4E4C1}" type="presParOf" srcId="{492E811A-497B-4484-B5A9-2C1D7D5A3CC0}" destId="{CF1415ED-47C1-41AD-AE84-78FCF4442941}" srcOrd="1" destOrd="0" presId="urn:microsoft.com/office/officeart/2005/8/layout/hList3"/>
    <dgm:cxn modelId="{A3A7C6F3-9379-4A83-86F5-F2DEEC4D4427}" type="presParOf" srcId="{492E811A-497B-4484-B5A9-2C1D7D5A3CC0}" destId="{00677DE4-48D5-4F61-9822-CDBA463D79B3}" srcOrd="2" destOrd="0" presId="urn:microsoft.com/office/officeart/2005/8/layout/hList3"/>
    <dgm:cxn modelId="{F9FCDE32-560D-4513-B56A-17E4CF7F5E76}" type="presParOf" srcId="{F51F00E1-810D-4F34-95CB-293D05D46E07}" destId="{095D6BA4-C26A-44B2-9276-38C308CBE36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97AA5-A3B4-45FA-B494-C5DCB9CEDE6E}">
      <dsp:nvSpPr>
        <dsp:cNvPr id="0" name=""/>
        <dsp:cNvSpPr/>
      </dsp:nvSpPr>
      <dsp:spPr>
        <a:xfrm>
          <a:off x="0" y="0"/>
          <a:ext cx="5025288" cy="20043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NISRA  - Central Survey Unit</a:t>
          </a:r>
          <a:endParaRPr lang="en-GB" sz="1600" b="1" kern="1200" dirty="0"/>
        </a:p>
      </dsp:txBody>
      <dsp:txXfrm>
        <a:off x="0" y="0"/>
        <a:ext cx="5025288" cy="200437"/>
      </dsp:txXfrm>
    </dsp:sp>
    <dsp:sp modelId="{B5A1E51B-632F-49E0-A7FC-537135336297}">
      <dsp:nvSpPr>
        <dsp:cNvPr id="0" name=""/>
        <dsp:cNvSpPr/>
      </dsp:nvSpPr>
      <dsp:spPr>
        <a:xfrm>
          <a:off x="796" y="200437"/>
          <a:ext cx="991316" cy="42091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Wave 1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Interviews</a:t>
          </a:r>
          <a:endParaRPr lang="en-GB" sz="1050" b="1" kern="1200" dirty="0"/>
        </a:p>
      </dsp:txBody>
      <dsp:txXfrm>
        <a:off x="796" y="200437"/>
        <a:ext cx="991316" cy="420918"/>
      </dsp:txXfrm>
    </dsp:sp>
    <dsp:sp modelId="{26E2DB91-B9A4-4E2C-BA65-63D4E6395080}">
      <dsp:nvSpPr>
        <dsp:cNvPr id="0" name=""/>
        <dsp:cNvSpPr/>
      </dsp:nvSpPr>
      <dsp:spPr>
        <a:xfrm>
          <a:off x="992113" y="200437"/>
          <a:ext cx="991316" cy="42091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Wave 2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Interviews</a:t>
          </a:r>
          <a:endParaRPr lang="en-GB" sz="1050" b="1" kern="1200" dirty="0"/>
        </a:p>
      </dsp:txBody>
      <dsp:txXfrm>
        <a:off x="992113" y="200437"/>
        <a:ext cx="991316" cy="420918"/>
      </dsp:txXfrm>
    </dsp:sp>
    <dsp:sp modelId="{292554EA-67B3-4578-9F47-68106B68E7D7}">
      <dsp:nvSpPr>
        <dsp:cNvPr id="0" name=""/>
        <dsp:cNvSpPr/>
      </dsp:nvSpPr>
      <dsp:spPr>
        <a:xfrm>
          <a:off x="1983430" y="200437"/>
          <a:ext cx="991316" cy="42091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Wave 3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Interviews</a:t>
          </a:r>
          <a:endParaRPr lang="en-GB" sz="1050" b="1" kern="1200" dirty="0"/>
        </a:p>
      </dsp:txBody>
      <dsp:txXfrm>
        <a:off x="1983430" y="200437"/>
        <a:ext cx="991316" cy="420918"/>
      </dsp:txXfrm>
    </dsp:sp>
    <dsp:sp modelId="{FA7089DF-AB8B-4941-BA8F-FEA2227A1204}">
      <dsp:nvSpPr>
        <dsp:cNvPr id="0" name=""/>
        <dsp:cNvSpPr/>
      </dsp:nvSpPr>
      <dsp:spPr>
        <a:xfrm>
          <a:off x="2974746" y="200437"/>
          <a:ext cx="1025269" cy="42091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Wave 4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Interviews</a:t>
          </a:r>
          <a:endParaRPr lang="en-GB" sz="1050" b="1" kern="1200" dirty="0"/>
        </a:p>
      </dsp:txBody>
      <dsp:txXfrm>
        <a:off x="2974746" y="200437"/>
        <a:ext cx="1025269" cy="420918"/>
      </dsp:txXfrm>
    </dsp:sp>
    <dsp:sp modelId="{E3990C46-EBE3-4FD1-B07C-0BAD1E7994A7}">
      <dsp:nvSpPr>
        <dsp:cNvPr id="0" name=""/>
        <dsp:cNvSpPr/>
      </dsp:nvSpPr>
      <dsp:spPr>
        <a:xfrm>
          <a:off x="4000016" y="200437"/>
          <a:ext cx="1024476" cy="42091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Wave 5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Interviews</a:t>
          </a:r>
          <a:endParaRPr lang="en-GB" sz="1050" b="1" kern="1200" dirty="0"/>
        </a:p>
      </dsp:txBody>
      <dsp:txXfrm>
        <a:off x="4000016" y="200437"/>
        <a:ext cx="1024476" cy="420918"/>
      </dsp:txXfrm>
    </dsp:sp>
    <dsp:sp modelId="{16B6CAB5-7918-4A64-AB56-456DC2A324D8}">
      <dsp:nvSpPr>
        <dsp:cNvPr id="0" name=""/>
        <dsp:cNvSpPr/>
      </dsp:nvSpPr>
      <dsp:spPr>
        <a:xfrm>
          <a:off x="0" y="621355"/>
          <a:ext cx="5025288" cy="467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97AA5-A3B4-45FA-B494-C5DCB9CEDE6E}">
      <dsp:nvSpPr>
        <dsp:cNvPr id="0" name=""/>
        <dsp:cNvSpPr/>
      </dsp:nvSpPr>
      <dsp:spPr>
        <a:xfrm>
          <a:off x="0" y="7782"/>
          <a:ext cx="7314904" cy="3201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NISRA – Economic and Labour Market Statistics</a:t>
          </a:r>
          <a:endParaRPr lang="en-GB" sz="1400" b="1" kern="1200" dirty="0"/>
        </a:p>
      </dsp:txBody>
      <dsp:txXfrm>
        <a:off x="0" y="7782"/>
        <a:ext cx="7314904" cy="320117"/>
      </dsp:txXfrm>
    </dsp:sp>
    <dsp:sp modelId="{B5A1E51B-632F-49E0-A7FC-537135336297}">
      <dsp:nvSpPr>
        <dsp:cNvPr id="0" name=""/>
        <dsp:cNvSpPr/>
      </dsp:nvSpPr>
      <dsp:spPr>
        <a:xfrm>
          <a:off x="2276" y="320117"/>
          <a:ext cx="909898" cy="67224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Rolling 3 Monthly Tables</a:t>
          </a:r>
          <a:endParaRPr lang="en-GB" sz="1050" b="1" kern="1200" dirty="0"/>
        </a:p>
      </dsp:txBody>
      <dsp:txXfrm>
        <a:off x="2276" y="320117"/>
        <a:ext cx="909898" cy="672246"/>
      </dsp:txXfrm>
    </dsp:sp>
    <dsp:sp modelId="{26E2DB91-B9A4-4E2C-BA65-63D4E6395080}">
      <dsp:nvSpPr>
        <dsp:cNvPr id="0" name=""/>
        <dsp:cNvSpPr/>
      </dsp:nvSpPr>
      <dsp:spPr>
        <a:xfrm>
          <a:off x="912174" y="320117"/>
          <a:ext cx="909898" cy="67224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Rolling 3 Monthly Datasets</a:t>
          </a:r>
          <a:endParaRPr lang="en-GB" sz="1400" b="1" kern="1200" dirty="0"/>
        </a:p>
      </dsp:txBody>
      <dsp:txXfrm>
        <a:off x="912174" y="320117"/>
        <a:ext cx="909898" cy="672246"/>
      </dsp:txXfrm>
    </dsp:sp>
    <dsp:sp modelId="{292554EA-67B3-4578-9F47-68106B68E7D7}">
      <dsp:nvSpPr>
        <dsp:cNvPr id="0" name=""/>
        <dsp:cNvSpPr/>
      </dsp:nvSpPr>
      <dsp:spPr>
        <a:xfrm>
          <a:off x="1822073" y="320117"/>
          <a:ext cx="909898" cy="67224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Calendar Quarter Individual Datasets</a:t>
          </a:r>
          <a:endParaRPr lang="en-GB" sz="1050" b="1" kern="1200" dirty="0"/>
        </a:p>
      </dsp:txBody>
      <dsp:txXfrm>
        <a:off x="1822073" y="320117"/>
        <a:ext cx="909898" cy="672246"/>
      </dsp:txXfrm>
    </dsp:sp>
    <dsp:sp modelId="{FA7089DF-AB8B-4941-BA8F-FEA2227A1204}">
      <dsp:nvSpPr>
        <dsp:cNvPr id="0" name=""/>
        <dsp:cNvSpPr/>
      </dsp:nvSpPr>
      <dsp:spPr>
        <a:xfrm>
          <a:off x="2731971" y="320117"/>
          <a:ext cx="941062" cy="67224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Calendar Quarter Household Datasets</a:t>
          </a:r>
          <a:endParaRPr lang="en-GB" sz="1050" b="1" kern="1200" dirty="0"/>
        </a:p>
      </dsp:txBody>
      <dsp:txXfrm>
        <a:off x="2731971" y="320117"/>
        <a:ext cx="941062" cy="672246"/>
      </dsp:txXfrm>
    </dsp:sp>
    <dsp:sp modelId="{E3990C46-EBE3-4FD1-B07C-0BAD1E7994A7}">
      <dsp:nvSpPr>
        <dsp:cNvPr id="0" name=""/>
        <dsp:cNvSpPr/>
      </dsp:nvSpPr>
      <dsp:spPr>
        <a:xfrm>
          <a:off x="3673034" y="320117"/>
          <a:ext cx="909898" cy="67224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Annual Individual Datasets</a:t>
          </a:r>
          <a:endParaRPr lang="en-GB" sz="1050" b="1" kern="1200" dirty="0"/>
        </a:p>
      </dsp:txBody>
      <dsp:txXfrm>
        <a:off x="3673034" y="320117"/>
        <a:ext cx="909898" cy="672246"/>
      </dsp:txXfrm>
    </dsp:sp>
    <dsp:sp modelId="{2F4D8690-2DE9-4776-9391-BC42B289C2FD}">
      <dsp:nvSpPr>
        <dsp:cNvPr id="0" name=""/>
        <dsp:cNvSpPr/>
      </dsp:nvSpPr>
      <dsp:spPr>
        <a:xfrm>
          <a:off x="4582932" y="320117"/>
          <a:ext cx="909898" cy="67224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Annual Household Dataset</a:t>
          </a:r>
          <a:endParaRPr lang="en-GB" sz="1050" b="1" kern="1200" dirty="0"/>
        </a:p>
      </dsp:txBody>
      <dsp:txXfrm>
        <a:off x="4582932" y="320117"/>
        <a:ext cx="909898" cy="672246"/>
      </dsp:txXfrm>
    </dsp:sp>
    <dsp:sp modelId="{ACF9F17D-B88A-4E51-8727-5CD56A0C905E}">
      <dsp:nvSpPr>
        <dsp:cNvPr id="0" name=""/>
        <dsp:cNvSpPr/>
      </dsp:nvSpPr>
      <dsp:spPr>
        <a:xfrm>
          <a:off x="5492830" y="320117"/>
          <a:ext cx="909898" cy="67224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Pooled Datasets</a:t>
          </a:r>
          <a:endParaRPr lang="en-GB" sz="1050" b="1" kern="1200" dirty="0"/>
        </a:p>
      </dsp:txBody>
      <dsp:txXfrm>
        <a:off x="5492830" y="320117"/>
        <a:ext cx="909898" cy="672246"/>
      </dsp:txXfrm>
    </dsp:sp>
    <dsp:sp modelId="{D26A512D-F245-460D-894F-6EB95CA0763F}">
      <dsp:nvSpPr>
        <dsp:cNvPr id="0" name=""/>
        <dsp:cNvSpPr/>
      </dsp:nvSpPr>
      <dsp:spPr>
        <a:xfrm>
          <a:off x="6402729" y="320117"/>
          <a:ext cx="909898" cy="67224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 smtClean="0"/>
            <a:t>UK Datasets</a:t>
          </a:r>
          <a:endParaRPr lang="en-GB" sz="1050" kern="1200" dirty="0"/>
        </a:p>
      </dsp:txBody>
      <dsp:txXfrm>
        <a:off x="6402729" y="320117"/>
        <a:ext cx="909898" cy="672246"/>
      </dsp:txXfrm>
    </dsp:sp>
    <dsp:sp modelId="{16B6CAB5-7918-4A64-AB56-456DC2A324D8}">
      <dsp:nvSpPr>
        <dsp:cNvPr id="0" name=""/>
        <dsp:cNvSpPr/>
      </dsp:nvSpPr>
      <dsp:spPr>
        <a:xfrm>
          <a:off x="0" y="992363"/>
          <a:ext cx="7314904" cy="7469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9CAC3-F062-47AB-9707-9DC529DCFB39}">
      <dsp:nvSpPr>
        <dsp:cNvPr id="0" name=""/>
        <dsp:cNvSpPr/>
      </dsp:nvSpPr>
      <dsp:spPr>
        <a:xfrm>
          <a:off x="0" y="0"/>
          <a:ext cx="5982646" cy="24888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Office for National Statistics</a:t>
          </a:r>
          <a:endParaRPr lang="en-GB" sz="1400" b="1" kern="1200" dirty="0"/>
        </a:p>
      </dsp:txBody>
      <dsp:txXfrm>
        <a:off x="0" y="0"/>
        <a:ext cx="5982646" cy="248884"/>
      </dsp:txXfrm>
    </dsp:sp>
    <dsp:sp modelId="{E4BAADF2-6E67-46C2-8D9D-79196A78DE96}">
      <dsp:nvSpPr>
        <dsp:cNvPr id="0" name=""/>
        <dsp:cNvSpPr/>
      </dsp:nvSpPr>
      <dsp:spPr>
        <a:xfrm>
          <a:off x="2921" y="248884"/>
          <a:ext cx="996133" cy="52265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Review and validate</a:t>
          </a:r>
          <a:endParaRPr lang="en-GB" sz="1050" b="1" kern="1200" dirty="0"/>
        </a:p>
      </dsp:txBody>
      <dsp:txXfrm>
        <a:off x="2921" y="248884"/>
        <a:ext cx="996133" cy="522658"/>
      </dsp:txXfrm>
    </dsp:sp>
    <dsp:sp modelId="{74189205-2BE5-47AC-9955-EEE1555C14E1}">
      <dsp:nvSpPr>
        <dsp:cNvPr id="0" name=""/>
        <dsp:cNvSpPr/>
      </dsp:nvSpPr>
      <dsp:spPr>
        <a:xfrm>
          <a:off x="999055" y="248884"/>
          <a:ext cx="996133" cy="52265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Edit and Impute</a:t>
          </a:r>
          <a:endParaRPr lang="en-GB" sz="1050" b="1" kern="1200" dirty="0"/>
        </a:p>
      </dsp:txBody>
      <dsp:txXfrm>
        <a:off x="999055" y="248884"/>
        <a:ext cx="996133" cy="522658"/>
      </dsp:txXfrm>
    </dsp:sp>
    <dsp:sp modelId="{E2D338CB-C3EE-4DD8-B784-5BA94E9B27B7}">
      <dsp:nvSpPr>
        <dsp:cNvPr id="0" name=""/>
        <dsp:cNvSpPr/>
      </dsp:nvSpPr>
      <dsp:spPr>
        <a:xfrm>
          <a:off x="1995189" y="248884"/>
          <a:ext cx="996133" cy="52265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Derive Variables</a:t>
          </a:r>
          <a:endParaRPr lang="en-GB" sz="1050" b="1" kern="1200" dirty="0"/>
        </a:p>
      </dsp:txBody>
      <dsp:txXfrm>
        <a:off x="1995189" y="248884"/>
        <a:ext cx="996133" cy="522658"/>
      </dsp:txXfrm>
    </dsp:sp>
    <dsp:sp modelId="{149D268B-33C5-460F-A0AD-A3B942E2F8D4}">
      <dsp:nvSpPr>
        <dsp:cNvPr id="0" name=""/>
        <dsp:cNvSpPr/>
      </dsp:nvSpPr>
      <dsp:spPr>
        <a:xfrm>
          <a:off x="2991323" y="248884"/>
          <a:ext cx="996133" cy="52265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Merged into UK Datasets</a:t>
          </a:r>
          <a:endParaRPr lang="en-GB" sz="1050" b="1" kern="1200" dirty="0"/>
        </a:p>
      </dsp:txBody>
      <dsp:txXfrm>
        <a:off x="2991323" y="248884"/>
        <a:ext cx="996133" cy="522658"/>
      </dsp:txXfrm>
    </dsp:sp>
    <dsp:sp modelId="{34F732B6-B059-4C31-8734-C890FCE87411}">
      <dsp:nvSpPr>
        <dsp:cNvPr id="0" name=""/>
        <dsp:cNvSpPr/>
      </dsp:nvSpPr>
      <dsp:spPr>
        <a:xfrm>
          <a:off x="3987456" y="248884"/>
          <a:ext cx="996133" cy="52265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Weighting</a:t>
          </a:r>
          <a:endParaRPr lang="en-GB" sz="1400" b="1" kern="1200" dirty="0"/>
        </a:p>
      </dsp:txBody>
      <dsp:txXfrm>
        <a:off x="3987456" y="248884"/>
        <a:ext cx="996133" cy="522658"/>
      </dsp:txXfrm>
    </dsp:sp>
    <dsp:sp modelId="{5381E8A3-2478-4055-8BEE-4A386D24499A}">
      <dsp:nvSpPr>
        <dsp:cNvPr id="0" name=""/>
        <dsp:cNvSpPr/>
      </dsp:nvSpPr>
      <dsp:spPr>
        <a:xfrm>
          <a:off x="4983590" y="248884"/>
          <a:ext cx="996133" cy="52265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Seasonal Adjustment</a:t>
          </a:r>
          <a:endParaRPr lang="en-GB" sz="1050" b="1" kern="1200" dirty="0"/>
        </a:p>
      </dsp:txBody>
      <dsp:txXfrm>
        <a:off x="4983590" y="248884"/>
        <a:ext cx="996133" cy="522658"/>
      </dsp:txXfrm>
    </dsp:sp>
    <dsp:sp modelId="{045FDFC1-B6F3-4EE5-BBD1-CB35D17E2F28}">
      <dsp:nvSpPr>
        <dsp:cNvPr id="0" name=""/>
        <dsp:cNvSpPr/>
      </dsp:nvSpPr>
      <dsp:spPr>
        <a:xfrm>
          <a:off x="0" y="771542"/>
          <a:ext cx="5982646" cy="5807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E9DB4-2CD4-4192-8474-464450B7425D}">
      <dsp:nvSpPr>
        <dsp:cNvPr id="0" name=""/>
        <dsp:cNvSpPr/>
      </dsp:nvSpPr>
      <dsp:spPr>
        <a:xfrm>
          <a:off x="0" y="0"/>
          <a:ext cx="7468826" cy="32194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Outputs</a:t>
          </a:r>
          <a:endParaRPr lang="en-GB" sz="1400" b="1" kern="1200" dirty="0"/>
        </a:p>
      </dsp:txBody>
      <dsp:txXfrm>
        <a:off x="0" y="0"/>
        <a:ext cx="7468826" cy="321943"/>
      </dsp:txXfrm>
    </dsp:sp>
    <dsp:sp modelId="{0544E3DB-99A3-4999-9CEB-95FCBF1FB9DD}">
      <dsp:nvSpPr>
        <dsp:cNvPr id="0" name=""/>
        <dsp:cNvSpPr/>
      </dsp:nvSpPr>
      <dsp:spPr>
        <a:xfrm>
          <a:off x="911" y="321943"/>
          <a:ext cx="829666" cy="676081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Labour Market Report</a:t>
          </a:r>
          <a:endParaRPr lang="en-GB" sz="1050" b="1" kern="1200" dirty="0"/>
        </a:p>
      </dsp:txBody>
      <dsp:txXfrm>
        <a:off x="911" y="321943"/>
        <a:ext cx="829666" cy="676081"/>
      </dsp:txXfrm>
    </dsp:sp>
    <dsp:sp modelId="{EBAF87B0-3B94-4D34-A79C-6010D73CAF77}">
      <dsp:nvSpPr>
        <dsp:cNvPr id="0" name=""/>
        <dsp:cNvSpPr/>
      </dsp:nvSpPr>
      <dsp:spPr>
        <a:xfrm>
          <a:off x="830578" y="321943"/>
          <a:ext cx="829666" cy="676081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Quarterly Tables</a:t>
          </a:r>
          <a:endParaRPr lang="en-GB" sz="1050" b="1" kern="1200" dirty="0"/>
        </a:p>
      </dsp:txBody>
      <dsp:txXfrm>
        <a:off x="830578" y="321943"/>
        <a:ext cx="829666" cy="676081"/>
      </dsp:txXfrm>
    </dsp:sp>
    <dsp:sp modelId="{A94C67D3-4259-49E6-B245-DAA5165AFAAC}">
      <dsp:nvSpPr>
        <dsp:cNvPr id="0" name=""/>
        <dsp:cNvSpPr/>
      </dsp:nvSpPr>
      <dsp:spPr>
        <a:xfrm>
          <a:off x="1660245" y="321943"/>
          <a:ext cx="829666" cy="676081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Household and NEET tables</a:t>
          </a:r>
          <a:endParaRPr lang="en-GB" sz="1050" b="1" kern="1200" dirty="0"/>
        </a:p>
      </dsp:txBody>
      <dsp:txXfrm>
        <a:off x="1660245" y="321943"/>
        <a:ext cx="829666" cy="676081"/>
      </dsp:txXfrm>
    </dsp:sp>
    <dsp:sp modelId="{E5E498A4-657C-47F5-85EC-91A5F221F945}">
      <dsp:nvSpPr>
        <dsp:cNvPr id="0" name=""/>
        <dsp:cNvSpPr/>
      </dsp:nvSpPr>
      <dsp:spPr>
        <a:xfrm>
          <a:off x="2489912" y="321943"/>
          <a:ext cx="829666" cy="676081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Annual Report</a:t>
          </a:r>
          <a:endParaRPr lang="en-GB" sz="1050" b="1" kern="1200" dirty="0"/>
        </a:p>
      </dsp:txBody>
      <dsp:txXfrm>
        <a:off x="2489912" y="321943"/>
        <a:ext cx="829666" cy="676081"/>
      </dsp:txXfrm>
    </dsp:sp>
    <dsp:sp modelId="{0782CF73-3B4B-488A-BBDC-4DE9C17EA211}">
      <dsp:nvSpPr>
        <dsp:cNvPr id="0" name=""/>
        <dsp:cNvSpPr/>
      </dsp:nvSpPr>
      <dsp:spPr>
        <a:xfrm>
          <a:off x="3319579" y="321943"/>
          <a:ext cx="829666" cy="676081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Women in Northern Ireland</a:t>
          </a:r>
          <a:endParaRPr lang="en-GB" sz="1050" b="1" kern="1200" dirty="0"/>
        </a:p>
      </dsp:txBody>
      <dsp:txXfrm>
        <a:off x="3319579" y="321943"/>
        <a:ext cx="829666" cy="676081"/>
      </dsp:txXfrm>
    </dsp:sp>
    <dsp:sp modelId="{1110263C-33E4-486D-8ACF-68DEF2B6F5C4}">
      <dsp:nvSpPr>
        <dsp:cNvPr id="0" name=""/>
        <dsp:cNvSpPr/>
      </dsp:nvSpPr>
      <dsp:spPr>
        <a:xfrm>
          <a:off x="4149246" y="321943"/>
          <a:ext cx="829666" cy="676081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User Requested Data</a:t>
          </a:r>
          <a:endParaRPr lang="en-GB" sz="1050" b="1" kern="1200" dirty="0"/>
        </a:p>
      </dsp:txBody>
      <dsp:txXfrm>
        <a:off x="4149246" y="321943"/>
        <a:ext cx="829666" cy="676081"/>
      </dsp:txXfrm>
    </dsp:sp>
    <dsp:sp modelId="{DED6EF7D-A7F1-471B-81A1-9B5754D031DB}">
      <dsp:nvSpPr>
        <dsp:cNvPr id="0" name=""/>
        <dsp:cNvSpPr/>
      </dsp:nvSpPr>
      <dsp:spPr>
        <a:xfrm>
          <a:off x="4978913" y="321943"/>
          <a:ext cx="829666" cy="676081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Tweets and Infographics</a:t>
          </a:r>
          <a:endParaRPr lang="en-GB" sz="1050" b="1" kern="1200" dirty="0"/>
        </a:p>
      </dsp:txBody>
      <dsp:txXfrm>
        <a:off x="4978913" y="321943"/>
        <a:ext cx="829666" cy="676081"/>
      </dsp:txXfrm>
    </dsp:sp>
    <dsp:sp modelId="{EE75D0EE-757E-4F3E-8465-8385A2D469F2}">
      <dsp:nvSpPr>
        <dsp:cNvPr id="0" name=""/>
        <dsp:cNvSpPr/>
      </dsp:nvSpPr>
      <dsp:spPr>
        <a:xfrm>
          <a:off x="5808580" y="321943"/>
          <a:ext cx="829666" cy="676081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ONS Monthly UK Labour Market Overview</a:t>
          </a:r>
          <a:endParaRPr lang="en-GB" sz="1050" b="1" kern="1200" dirty="0"/>
        </a:p>
      </dsp:txBody>
      <dsp:txXfrm>
        <a:off x="5808580" y="321943"/>
        <a:ext cx="829666" cy="676081"/>
      </dsp:txXfrm>
    </dsp:sp>
    <dsp:sp modelId="{1EB67679-46A6-4AEF-865D-C13C21F7730F}">
      <dsp:nvSpPr>
        <dsp:cNvPr id="0" name=""/>
        <dsp:cNvSpPr/>
      </dsp:nvSpPr>
      <dsp:spPr>
        <a:xfrm>
          <a:off x="6638247" y="321943"/>
          <a:ext cx="829666" cy="676081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Eurostat Labour Force Estimates</a:t>
          </a:r>
          <a:endParaRPr lang="en-GB" sz="1050" b="1" kern="1200" dirty="0"/>
        </a:p>
      </dsp:txBody>
      <dsp:txXfrm>
        <a:off x="6638247" y="321943"/>
        <a:ext cx="829666" cy="676081"/>
      </dsp:txXfrm>
    </dsp:sp>
    <dsp:sp modelId="{E33196A9-4419-4FCE-A49D-3BB6C6FFCE56}">
      <dsp:nvSpPr>
        <dsp:cNvPr id="0" name=""/>
        <dsp:cNvSpPr/>
      </dsp:nvSpPr>
      <dsp:spPr>
        <a:xfrm>
          <a:off x="0" y="998025"/>
          <a:ext cx="7468826" cy="751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26E0C-DAA6-4EAC-9096-15C6DEA4C5E2}">
      <dsp:nvSpPr>
        <dsp:cNvPr id="0" name=""/>
        <dsp:cNvSpPr/>
      </dsp:nvSpPr>
      <dsp:spPr>
        <a:xfrm>
          <a:off x="0" y="126"/>
          <a:ext cx="5064223" cy="2423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User Engagement</a:t>
          </a:r>
          <a:endParaRPr lang="en-GB" sz="1400" b="1" kern="1200" dirty="0"/>
        </a:p>
      </dsp:txBody>
      <dsp:txXfrm>
        <a:off x="0" y="126"/>
        <a:ext cx="5064223" cy="242359"/>
      </dsp:txXfrm>
    </dsp:sp>
    <dsp:sp modelId="{3F52323E-B9B0-49FF-B42B-2D565F147273}">
      <dsp:nvSpPr>
        <dsp:cNvPr id="0" name=""/>
        <dsp:cNvSpPr/>
      </dsp:nvSpPr>
      <dsp:spPr>
        <a:xfrm>
          <a:off x="2472" y="242359"/>
          <a:ext cx="1686426" cy="508954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LFS Steering Group (ONS)</a:t>
          </a:r>
          <a:endParaRPr lang="en-GB" sz="1050" b="1" kern="1200" dirty="0"/>
        </a:p>
      </dsp:txBody>
      <dsp:txXfrm>
        <a:off x="2472" y="242359"/>
        <a:ext cx="1686426" cy="508954"/>
      </dsp:txXfrm>
    </dsp:sp>
    <dsp:sp modelId="{CF1415ED-47C1-41AD-AE84-78FCF4442941}">
      <dsp:nvSpPr>
        <dsp:cNvPr id="0" name=""/>
        <dsp:cNvSpPr/>
      </dsp:nvSpPr>
      <dsp:spPr>
        <a:xfrm>
          <a:off x="1688898" y="242359"/>
          <a:ext cx="1686426" cy="508954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Annual Labour Market Statistics User Group</a:t>
          </a:r>
          <a:endParaRPr lang="en-GB" sz="1050" b="1" kern="1200" dirty="0"/>
        </a:p>
      </dsp:txBody>
      <dsp:txXfrm>
        <a:off x="1688898" y="242359"/>
        <a:ext cx="1686426" cy="508954"/>
      </dsp:txXfrm>
    </dsp:sp>
    <dsp:sp modelId="{00677DE4-48D5-4F61-9822-CDBA463D79B3}">
      <dsp:nvSpPr>
        <dsp:cNvPr id="0" name=""/>
        <dsp:cNvSpPr/>
      </dsp:nvSpPr>
      <dsp:spPr>
        <a:xfrm>
          <a:off x="3375325" y="242359"/>
          <a:ext cx="1686426" cy="508954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Labour Market User Surveys</a:t>
          </a:r>
          <a:endParaRPr lang="en-GB" sz="1050" b="1" kern="1200" dirty="0"/>
        </a:p>
      </dsp:txBody>
      <dsp:txXfrm>
        <a:off x="3375325" y="242359"/>
        <a:ext cx="1686426" cy="508954"/>
      </dsp:txXfrm>
    </dsp:sp>
    <dsp:sp modelId="{095D6BA4-C26A-44B2-9276-38C308CBE360}">
      <dsp:nvSpPr>
        <dsp:cNvPr id="0" name=""/>
        <dsp:cNvSpPr/>
      </dsp:nvSpPr>
      <dsp:spPr>
        <a:xfrm>
          <a:off x="0" y="751313"/>
          <a:ext cx="5064223" cy="5655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68516-6AB8-48ED-AF83-942F165F4CF9}" type="datetimeFigureOut">
              <a:rPr lang="en-GB" smtClean="0"/>
              <a:pPr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Layout" Target="../diagrams/layout1.xml"/><Relationship Id="rId21" Type="http://schemas.openxmlformats.org/officeDocument/2006/relationships/diagramColors" Target="../diagrams/colors4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diagramData" Target="../diagrams/data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Layout" Target="../diagrams/layout5.xml"/><Relationship Id="rId5" Type="http://schemas.openxmlformats.org/officeDocument/2006/relationships/diagramColors" Target="../diagrams/colors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10" Type="http://schemas.openxmlformats.org/officeDocument/2006/relationships/diagramColors" Target="../diagrams/colors2.xml"/><Relationship Id="rId19" Type="http://schemas.openxmlformats.org/officeDocument/2006/relationships/diagramLayout" Target="../diagrams/layout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1703329" y="643838"/>
            <a:ext cx="7314904" cy="3672760"/>
            <a:chOff x="1141683" y="345494"/>
            <a:chExt cx="7314904" cy="3672760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4099492085"/>
                </p:ext>
              </p:extLst>
            </p:nvPr>
          </p:nvGraphicFramePr>
          <p:xfrm>
            <a:off x="2286494" y="345494"/>
            <a:ext cx="5025289" cy="66812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6" name="Diagram 5"/>
            <p:cNvGraphicFramePr/>
            <p:nvPr>
              <p:extLst>
                <p:ext uri="{D42A27DB-BD31-4B8C-83A1-F6EECF244321}">
                  <p14:modId xmlns:p14="http://schemas.microsoft.com/office/powerpoint/2010/main" val="1923902778"/>
                </p:ext>
              </p:extLst>
            </p:nvPr>
          </p:nvGraphicFramePr>
          <p:xfrm>
            <a:off x="1141683" y="2951196"/>
            <a:ext cx="7314904" cy="106705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</p:grpSp>
      <p:sp>
        <p:nvSpPr>
          <p:cNvPr id="108" name="TextBox 107"/>
          <p:cNvSpPr txBox="1"/>
          <p:nvPr/>
        </p:nvSpPr>
        <p:spPr>
          <a:xfrm>
            <a:off x="1433560" y="129057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Labour Force Survey High Level Process Map</a:t>
            </a:r>
            <a:endParaRPr lang="en-GB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988081" y="2872140"/>
            <a:ext cx="5061157" cy="58813"/>
          </a:xfrm>
          <a:prstGeom prst="rect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24" name="Picture 1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22"/>
            <a:ext cx="1559819" cy="746762"/>
          </a:xfrm>
          <a:prstGeom prst="rect">
            <a:avLst/>
          </a:prstGeom>
        </p:spPr>
      </p:pic>
      <p:sp>
        <p:nvSpPr>
          <p:cNvPr id="3" name="Flowchart: Off-page Connector 2"/>
          <p:cNvSpPr/>
          <p:nvPr/>
        </p:nvSpPr>
        <p:spPr>
          <a:xfrm>
            <a:off x="335170" y="765152"/>
            <a:ext cx="924462" cy="540328"/>
          </a:xfrm>
          <a:prstGeom prst="flowChartOffpageConnector">
            <a:avLst/>
          </a:prstGeom>
          <a:ln>
            <a:solidFill>
              <a:srgbClr val="B9DF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374925" y="853134"/>
            <a:ext cx="898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</a:rPr>
              <a:t>Collect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86" name="Flowchart: Off-page Connector 85"/>
          <p:cNvSpPr/>
          <p:nvPr/>
        </p:nvSpPr>
        <p:spPr>
          <a:xfrm>
            <a:off x="352760" y="1594293"/>
            <a:ext cx="906872" cy="1336660"/>
          </a:xfrm>
          <a:prstGeom prst="flowChartOffpageConnector">
            <a:avLst/>
          </a:prstGeom>
          <a:ln>
            <a:solidFill>
              <a:srgbClr val="B9DF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374925" y="2043940"/>
            <a:ext cx="884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</a:rPr>
              <a:t>Process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88" name="Flowchart: Off-page Connector 87"/>
          <p:cNvSpPr/>
          <p:nvPr/>
        </p:nvSpPr>
        <p:spPr>
          <a:xfrm>
            <a:off x="335170" y="3258482"/>
            <a:ext cx="924462" cy="1051633"/>
          </a:xfrm>
          <a:prstGeom prst="flowChartOffpageConnector">
            <a:avLst/>
          </a:prstGeom>
          <a:ln>
            <a:solidFill>
              <a:srgbClr val="B9DF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352760" y="3517977"/>
            <a:ext cx="862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</a:rPr>
              <a:t>Analyse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93" name="Flowchart: Off-page Connector 92"/>
          <p:cNvSpPr/>
          <p:nvPr/>
        </p:nvSpPr>
        <p:spPr>
          <a:xfrm>
            <a:off x="335170" y="4608545"/>
            <a:ext cx="880320" cy="1073146"/>
          </a:xfrm>
          <a:prstGeom prst="flowChartOffpageConnector">
            <a:avLst/>
          </a:prstGeom>
          <a:ln>
            <a:solidFill>
              <a:srgbClr val="B9DF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 rot="2450950">
            <a:off x="218417" y="4924598"/>
            <a:ext cx="1074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Disseminate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8419" y="54569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01" name="TextBox 100"/>
          <p:cNvSpPr txBox="1"/>
          <p:nvPr/>
        </p:nvSpPr>
        <p:spPr>
          <a:xfrm>
            <a:off x="4469437" y="1594293"/>
            <a:ext cx="1782691" cy="25391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 smtClean="0">
                <a:solidFill>
                  <a:schemeClr val="bg1"/>
                </a:solidFill>
              </a:rPr>
              <a:t>Validations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105" name="Flowchart: Off-page Connector 104"/>
          <p:cNvSpPr/>
          <p:nvPr/>
        </p:nvSpPr>
        <p:spPr>
          <a:xfrm>
            <a:off x="347005" y="5980120"/>
            <a:ext cx="880320" cy="806739"/>
          </a:xfrm>
          <a:prstGeom prst="flowChartOffpageConnector">
            <a:avLst/>
          </a:prstGeom>
          <a:ln>
            <a:solidFill>
              <a:srgbClr val="B9DF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351659" y="6099381"/>
            <a:ext cx="942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</a:rPr>
              <a:t>Evaluate</a:t>
            </a:r>
            <a:endParaRPr lang="en-GB" sz="1600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83076055"/>
              </p:ext>
            </p:extLst>
          </p:nvPr>
        </p:nvGraphicFramePr>
        <p:xfrm>
          <a:off x="2369458" y="2135633"/>
          <a:ext cx="5982646" cy="829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56" name="Down Arrow 55"/>
          <p:cNvSpPr/>
          <p:nvPr/>
        </p:nvSpPr>
        <p:spPr>
          <a:xfrm>
            <a:off x="5178066" y="1342122"/>
            <a:ext cx="365435" cy="242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Down Arrow 56"/>
          <p:cNvSpPr/>
          <p:nvPr/>
        </p:nvSpPr>
        <p:spPr>
          <a:xfrm>
            <a:off x="5178064" y="1863472"/>
            <a:ext cx="365435" cy="242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Down Arrow 58"/>
          <p:cNvSpPr/>
          <p:nvPr/>
        </p:nvSpPr>
        <p:spPr>
          <a:xfrm>
            <a:off x="5178064" y="2989716"/>
            <a:ext cx="365435" cy="242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Down Arrow 59"/>
          <p:cNvSpPr/>
          <p:nvPr/>
        </p:nvSpPr>
        <p:spPr>
          <a:xfrm>
            <a:off x="5178064" y="4347838"/>
            <a:ext cx="365435" cy="242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63495880"/>
              </p:ext>
            </p:extLst>
          </p:nvPr>
        </p:nvGraphicFramePr>
        <p:xfrm>
          <a:off x="1626368" y="4622361"/>
          <a:ext cx="7468826" cy="1073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62" name="Down Arrow 61"/>
          <p:cNvSpPr/>
          <p:nvPr/>
        </p:nvSpPr>
        <p:spPr>
          <a:xfrm>
            <a:off x="5178064" y="5708387"/>
            <a:ext cx="365435" cy="242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71155821"/>
              </p:ext>
            </p:extLst>
          </p:nvPr>
        </p:nvGraphicFramePr>
        <p:xfrm>
          <a:off x="2809205" y="5997049"/>
          <a:ext cx="5064224" cy="807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135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IT Assist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Claire Rocks</dc:creator>
  <cp:lastModifiedBy>Carly Gordon</cp:lastModifiedBy>
  <cp:revision>39</cp:revision>
  <dcterms:created xsi:type="dcterms:W3CDTF">2015-10-21T14:01:28Z</dcterms:created>
  <dcterms:modified xsi:type="dcterms:W3CDTF">2019-07-23T15:11:15Z</dcterms:modified>
</cp:coreProperties>
</file>